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Default Extension="docx" ContentType="application/vnd.openxmlformats-officedocument.wordprocessingml.document"/>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Default Extension="xlsx" ContentType="application/vnd.openxmlformats-officedocument.spreadsheetml.sheet"/>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09"/>
  </p:notesMasterIdLst>
  <p:sldIdLst>
    <p:sldId id="340" r:id="rId2"/>
    <p:sldId id="380" r:id="rId3"/>
    <p:sldId id="375" r:id="rId4"/>
    <p:sldId id="376" r:id="rId5"/>
    <p:sldId id="377" r:id="rId6"/>
    <p:sldId id="378" r:id="rId7"/>
    <p:sldId id="379" r:id="rId8"/>
    <p:sldId id="383" r:id="rId9"/>
    <p:sldId id="381" r:id="rId10"/>
    <p:sldId id="382" r:id="rId11"/>
    <p:sldId id="360" r:id="rId12"/>
    <p:sldId id="277" r:id="rId13"/>
    <p:sldId id="266" r:id="rId14"/>
    <p:sldId id="282" r:id="rId15"/>
    <p:sldId id="283" r:id="rId16"/>
    <p:sldId id="328" r:id="rId17"/>
    <p:sldId id="278" r:id="rId18"/>
    <p:sldId id="384" r:id="rId19"/>
    <p:sldId id="279" r:id="rId20"/>
    <p:sldId id="281" r:id="rId21"/>
    <p:sldId id="274" r:id="rId22"/>
    <p:sldId id="275" r:id="rId23"/>
    <p:sldId id="361" r:id="rId24"/>
    <p:sldId id="362" r:id="rId25"/>
    <p:sldId id="271" r:id="rId26"/>
    <p:sldId id="273" r:id="rId27"/>
    <p:sldId id="284" r:id="rId28"/>
    <p:sldId id="285" r:id="rId29"/>
    <p:sldId id="286" r:id="rId30"/>
    <p:sldId id="287" r:id="rId31"/>
    <p:sldId id="309" r:id="rId32"/>
    <p:sldId id="310" r:id="rId33"/>
    <p:sldId id="385" r:id="rId34"/>
    <p:sldId id="387" r:id="rId35"/>
    <p:sldId id="386" r:id="rId36"/>
    <p:sldId id="363" r:id="rId37"/>
    <p:sldId id="364" r:id="rId38"/>
    <p:sldId id="288" r:id="rId39"/>
    <p:sldId id="289" r:id="rId40"/>
    <p:sldId id="290" r:id="rId41"/>
    <p:sldId id="300" r:id="rId42"/>
    <p:sldId id="298" r:id="rId43"/>
    <p:sldId id="256" r:id="rId44"/>
    <p:sldId id="306" r:id="rId45"/>
    <p:sldId id="341" r:id="rId46"/>
    <p:sldId id="342" r:id="rId47"/>
    <p:sldId id="343" r:id="rId48"/>
    <p:sldId id="344" r:id="rId49"/>
    <p:sldId id="345" r:id="rId50"/>
    <p:sldId id="346" r:id="rId51"/>
    <p:sldId id="347" r:id="rId52"/>
    <p:sldId id="348" r:id="rId53"/>
    <p:sldId id="349" r:id="rId54"/>
    <p:sldId id="311" r:id="rId55"/>
    <p:sldId id="312" r:id="rId56"/>
    <p:sldId id="313" r:id="rId57"/>
    <p:sldId id="314" r:id="rId58"/>
    <p:sldId id="365" r:id="rId59"/>
    <p:sldId id="366" r:id="rId60"/>
    <p:sldId id="367" r:id="rId61"/>
    <p:sldId id="370" r:id="rId62"/>
    <p:sldId id="368" r:id="rId63"/>
    <p:sldId id="369" r:id="rId64"/>
    <p:sldId id="371" r:id="rId65"/>
    <p:sldId id="301" r:id="rId66"/>
    <p:sldId id="302" r:id="rId67"/>
    <p:sldId id="303" r:id="rId68"/>
    <p:sldId id="304" r:id="rId69"/>
    <p:sldId id="350" r:id="rId70"/>
    <p:sldId id="351" r:id="rId71"/>
    <p:sldId id="352" r:id="rId72"/>
    <p:sldId id="353" r:id="rId73"/>
    <p:sldId id="354" r:id="rId74"/>
    <p:sldId id="355" r:id="rId75"/>
    <p:sldId id="356" r:id="rId76"/>
    <p:sldId id="357" r:id="rId77"/>
    <p:sldId id="358" r:id="rId78"/>
    <p:sldId id="359" r:id="rId79"/>
    <p:sldId id="308" r:id="rId80"/>
    <p:sldId id="315" r:id="rId81"/>
    <p:sldId id="318" r:id="rId82"/>
    <p:sldId id="319" r:id="rId83"/>
    <p:sldId id="320" r:id="rId84"/>
    <p:sldId id="321" r:id="rId85"/>
    <p:sldId id="316" r:id="rId86"/>
    <p:sldId id="322" r:id="rId87"/>
    <p:sldId id="264" r:id="rId88"/>
    <p:sldId id="265" r:id="rId89"/>
    <p:sldId id="335" r:id="rId90"/>
    <p:sldId id="388" r:id="rId91"/>
    <p:sldId id="372" r:id="rId92"/>
    <p:sldId id="373" r:id="rId93"/>
    <p:sldId id="329" r:id="rId94"/>
    <p:sldId id="270" r:id="rId95"/>
    <p:sldId id="323" r:id="rId96"/>
    <p:sldId id="324" r:id="rId97"/>
    <p:sldId id="325" r:id="rId98"/>
    <p:sldId id="326" r:id="rId99"/>
    <p:sldId id="327" r:id="rId100"/>
    <p:sldId id="332" r:id="rId101"/>
    <p:sldId id="330" r:id="rId102"/>
    <p:sldId id="333" r:id="rId103"/>
    <p:sldId id="334" r:id="rId104"/>
    <p:sldId id="339" r:id="rId105"/>
    <p:sldId id="337" r:id="rId106"/>
    <p:sldId id="336" r:id="rId107"/>
    <p:sldId id="338" r:id="rId108"/>
  </p:sldIdLst>
  <p:sldSz cx="9144000" cy="6858000" type="screen4x3"/>
  <p:notesSz cx="6858000" cy="9144000"/>
  <p:defaultTextStyle>
    <a:defPPr>
      <a:defRPr lang="es-C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is Lira" initials="Llir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8" autoAdjust="0"/>
    <p:restoredTop sz="86323" autoAdjust="0"/>
  </p:normalViewPr>
  <p:slideViewPr>
    <p:cSldViewPr>
      <p:cViewPr>
        <p:scale>
          <a:sx n="50" d="100"/>
          <a:sy n="50" d="100"/>
        </p:scale>
        <p:origin x="-1362" y="-690"/>
      </p:cViewPr>
      <p:guideLst>
        <p:guide orient="horz" pos="2160"/>
        <p:guide pos="2880"/>
      </p:guideLst>
    </p:cSldViewPr>
  </p:slideViewPr>
  <p:outlineViewPr>
    <p:cViewPr>
      <p:scale>
        <a:sx n="33" d="100"/>
        <a:sy n="33" d="100"/>
      </p:scale>
      <p:origin x="246" y="8580"/>
    </p:cViewPr>
  </p:outlineViewPr>
  <p:notesTextViewPr>
    <p:cViewPr>
      <p:scale>
        <a:sx n="100" d="100"/>
        <a:sy n="100" d="100"/>
      </p:scale>
      <p:origin x="0" y="0"/>
    </p:cViewPr>
  </p:notesTextViewPr>
  <p:sorterViewPr>
    <p:cViewPr>
      <p:scale>
        <a:sx n="66" d="100"/>
        <a:sy n="66" d="100"/>
      </p:scale>
      <p:origin x="0" y="1440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4-06T08:47:24" idx="1">
    <p:pos x="2925" y="1334"/>
    <p:text>The Spirit Leval plantea US$ 25.000</p:text>
  </p:cm>
</p:cmLst>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33F89BBA-3CC4-4FFC-9F94-6D6DD93BAF13}" type="datetimeFigureOut">
              <a:rPr lang="es-CL"/>
              <a:pPr>
                <a:defRPr/>
              </a:pPr>
              <a:t>01-08-2012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L"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L"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201F6BCF-CB7C-4AE9-8E74-D0FA0E147693}" type="slidenum">
              <a:rPr lang="es-CL"/>
              <a:pPr>
                <a:defRPr/>
              </a:pPr>
              <a:t>‹Nº›</a:t>
            </a:fld>
            <a:endParaRPr lang="es-C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B08306-7049-4927-92CD-A774CFEEFCDD}" type="slidenum">
              <a:rPr lang="es-ES_tradnl"/>
              <a:pPr fontAlgn="base">
                <a:spcBef>
                  <a:spcPct val="0"/>
                </a:spcBef>
                <a:spcAft>
                  <a:spcPct val="0"/>
                </a:spcAft>
              </a:pPr>
              <a:t>1</a:t>
            </a:fld>
            <a:endParaRPr lang="es-ES_tradnl"/>
          </a:p>
        </p:txBody>
      </p:sp>
      <p:sp>
        <p:nvSpPr>
          <p:cNvPr id="1741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1741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lIns="89995" tIns="44997" rIns="89995" bIns="44997" numCol="1" anchor="t" anchorCtr="0" compatLnSpc="1">
            <a:prstTxWarp prst="textNoShape">
              <a:avLst/>
            </a:prstTxWarp>
          </a:bodyPr>
          <a:lstStyle/>
          <a:p>
            <a:pPr>
              <a:spcBef>
                <a:spcPct val="0"/>
              </a:spcBef>
            </a:pPr>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9DA292-95F7-4A5D-8E0A-2284BE31B151}" type="slidenum">
              <a:rPr lang="en-US"/>
              <a:pPr fontAlgn="base">
                <a:spcBef>
                  <a:spcPct val="0"/>
                </a:spcBef>
                <a:spcAft>
                  <a:spcPct val="0"/>
                </a:spcAft>
              </a:pPr>
              <a:t>16</a:t>
            </a:fld>
            <a:endParaRPr lang="en-US"/>
          </a:p>
        </p:txBody>
      </p:sp>
      <p:sp>
        <p:nvSpPr>
          <p:cNvPr id="1146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46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3BE452-2450-41BD-AFC5-0F936F10DC8A}" type="slidenum">
              <a:rPr lang="en-US"/>
              <a:pPr fontAlgn="base">
                <a:spcBef>
                  <a:spcPct val="0"/>
                </a:spcBef>
                <a:spcAft>
                  <a:spcPct val="0"/>
                </a:spcAft>
              </a:pPr>
              <a:t>31</a:t>
            </a:fld>
            <a:endParaRPr lang="en-US"/>
          </a:p>
        </p:txBody>
      </p:sp>
      <p:sp>
        <p:nvSpPr>
          <p:cNvPr id="1331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31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6537576-D7BD-4207-8CCA-06C46989B4B5}" type="slidenum">
              <a:rPr lang="en-US"/>
              <a:pPr fontAlgn="base">
                <a:spcBef>
                  <a:spcPct val="0"/>
                </a:spcBef>
                <a:spcAft>
                  <a:spcPct val="0"/>
                </a:spcAft>
              </a:pPr>
              <a:t>32</a:t>
            </a:fld>
            <a:endParaRPr lang="en-US"/>
          </a:p>
        </p:txBody>
      </p:sp>
      <p:sp>
        <p:nvSpPr>
          <p:cNvPr id="1351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51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3865D3F-798F-4226-975B-5460D1F650C4}" type="slidenum">
              <a:rPr lang="es-ES"/>
              <a:pPr fontAlgn="base">
                <a:spcBef>
                  <a:spcPct val="0"/>
                </a:spcBef>
                <a:spcAft>
                  <a:spcPct val="0"/>
                </a:spcAft>
              </a:pPr>
              <a:t>42</a:t>
            </a:fld>
            <a:endParaRPr lang="es-ES"/>
          </a:p>
        </p:txBody>
      </p:sp>
      <p:sp>
        <p:nvSpPr>
          <p:cNvPr id="1464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6435"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3933480-C719-4007-9324-BD81C9988245}" type="slidenum">
              <a:rPr lang="en-US"/>
              <a:pPr fontAlgn="base">
                <a:spcBef>
                  <a:spcPct val="0"/>
                </a:spcBef>
                <a:spcAft>
                  <a:spcPct val="0"/>
                </a:spcAft>
              </a:pPr>
              <a:t>54</a:t>
            </a:fld>
            <a:endParaRPr lang="en-US"/>
          </a:p>
        </p:txBody>
      </p:sp>
      <p:sp>
        <p:nvSpPr>
          <p:cNvPr id="1597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97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E636AC5-AC8B-409F-998A-1F43838D373C}" type="slidenum">
              <a:rPr lang="en-US"/>
              <a:pPr fontAlgn="base">
                <a:spcBef>
                  <a:spcPct val="0"/>
                </a:spcBef>
                <a:spcAft>
                  <a:spcPct val="0"/>
                </a:spcAft>
              </a:pPr>
              <a:t>55</a:t>
            </a:fld>
            <a:endParaRPr lang="en-US"/>
          </a:p>
        </p:txBody>
      </p:sp>
      <p:sp>
        <p:nvSpPr>
          <p:cNvPr id="1617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17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A66939-2D64-4D36-93A6-F61A8A3CF4CF}" type="slidenum">
              <a:rPr lang="en-US"/>
              <a:pPr fontAlgn="base">
                <a:spcBef>
                  <a:spcPct val="0"/>
                </a:spcBef>
                <a:spcAft>
                  <a:spcPct val="0"/>
                </a:spcAft>
              </a:pPr>
              <a:t>56</a:t>
            </a:fld>
            <a:endParaRPr lang="en-US"/>
          </a:p>
        </p:txBody>
      </p:sp>
      <p:sp>
        <p:nvSpPr>
          <p:cNvPr id="163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D03936B-0E72-45AB-ABA5-86FAAD2E4493}" type="slidenum">
              <a:rPr lang="en-US"/>
              <a:pPr fontAlgn="base">
                <a:spcBef>
                  <a:spcPct val="0"/>
                </a:spcBef>
                <a:spcAft>
                  <a:spcPct val="0"/>
                </a:spcAft>
              </a:pPr>
              <a:t>57</a:t>
            </a:fld>
            <a:endParaRPr lang="en-US"/>
          </a:p>
        </p:txBody>
      </p:sp>
      <p:sp>
        <p:nvSpPr>
          <p:cNvPr id="1658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58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9F3522A-EA9A-4A22-81F4-8BD7A93EA40B}" type="slidenum">
              <a:rPr lang="es-ES"/>
              <a:pPr fontAlgn="base">
                <a:spcBef>
                  <a:spcPct val="0"/>
                </a:spcBef>
                <a:spcAft>
                  <a:spcPct val="0"/>
                </a:spcAft>
              </a:pPr>
              <a:t>79</a:t>
            </a:fld>
            <a:endParaRPr lang="es-ES"/>
          </a:p>
        </p:txBody>
      </p:sp>
      <p:sp>
        <p:nvSpPr>
          <p:cNvPr id="1894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94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DE8C99D-326B-4E03-AF18-416AC49AF0E1}" type="slidenum">
              <a:rPr lang="en-US"/>
              <a:pPr fontAlgn="base">
                <a:spcBef>
                  <a:spcPct val="0"/>
                </a:spcBef>
                <a:spcAft>
                  <a:spcPct val="0"/>
                </a:spcAft>
              </a:pPr>
              <a:t>81</a:t>
            </a:fld>
            <a:endParaRPr lang="en-US"/>
          </a:p>
        </p:txBody>
      </p:sp>
      <p:sp>
        <p:nvSpPr>
          <p:cNvPr id="1925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25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97A6968-4FDE-4397-B945-92ECF9C12902}" type="slidenum">
              <a:rPr lang="es-ES_tradnl"/>
              <a:pPr fontAlgn="base">
                <a:spcBef>
                  <a:spcPct val="0"/>
                </a:spcBef>
                <a:spcAft>
                  <a:spcPct val="0"/>
                </a:spcAft>
              </a:pPr>
              <a:t>2</a:t>
            </a:fld>
            <a:endParaRPr lang="es-ES_tradnl"/>
          </a:p>
        </p:txBody>
      </p:sp>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728A79-7C05-40EA-87BC-C0D45E847B03}" type="slidenum">
              <a:rPr lang="en-US"/>
              <a:pPr fontAlgn="base">
                <a:spcBef>
                  <a:spcPct val="0"/>
                </a:spcBef>
                <a:spcAft>
                  <a:spcPct val="0"/>
                </a:spcAft>
              </a:pPr>
              <a:t>82</a:t>
            </a:fld>
            <a:endParaRPr lang="en-US"/>
          </a:p>
        </p:txBody>
      </p:sp>
      <p:sp>
        <p:nvSpPr>
          <p:cNvPr id="1945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5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66DBEA-4CF2-42F9-A1CE-AF3A46D80869}" type="slidenum">
              <a:rPr lang="en-US"/>
              <a:pPr fontAlgn="base">
                <a:spcBef>
                  <a:spcPct val="0"/>
                </a:spcBef>
                <a:spcAft>
                  <a:spcPct val="0"/>
                </a:spcAft>
              </a:pPr>
              <a:t>83</a:t>
            </a:fld>
            <a:endParaRPr lang="en-US"/>
          </a:p>
        </p:txBody>
      </p:sp>
      <p:sp>
        <p:nvSpPr>
          <p:cNvPr id="1966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66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E4A29B1-D6C5-4B98-AE19-9887C0C7FD17}" type="slidenum">
              <a:rPr lang="en-US"/>
              <a:pPr fontAlgn="base">
                <a:spcBef>
                  <a:spcPct val="0"/>
                </a:spcBef>
                <a:spcAft>
                  <a:spcPct val="0"/>
                </a:spcAft>
              </a:pPr>
              <a:t>84</a:t>
            </a:fld>
            <a:endParaRPr lang="en-US"/>
          </a:p>
        </p:txBody>
      </p:sp>
      <p:sp>
        <p:nvSpPr>
          <p:cNvPr id="1986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86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515CE3-D0F8-47EE-8151-A228365B8804}" type="slidenum">
              <a:rPr lang="en-US"/>
              <a:pPr fontAlgn="base">
                <a:spcBef>
                  <a:spcPct val="0"/>
                </a:spcBef>
                <a:spcAft>
                  <a:spcPct val="0"/>
                </a:spcAft>
              </a:pPr>
              <a:t>85</a:t>
            </a:fld>
            <a:endParaRPr lang="en-US"/>
          </a:p>
        </p:txBody>
      </p:sp>
      <p:sp>
        <p:nvSpPr>
          <p:cNvPr id="2007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07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41250F-C3FA-4CAD-9656-CED3C200E5D1}" type="slidenum">
              <a:rPr lang="en-US"/>
              <a:pPr fontAlgn="base">
                <a:spcBef>
                  <a:spcPct val="0"/>
                </a:spcBef>
                <a:spcAft>
                  <a:spcPct val="0"/>
                </a:spcAft>
              </a:pPr>
              <a:t>86</a:t>
            </a:fld>
            <a:endParaRPr lang="en-US"/>
          </a:p>
        </p:txBody>
      </p:sp>
      <p:sp>
        <p:nvSpPr>
          <p:cNvPr id="2027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27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C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1 Marcador de imagen de diapositiva"/>
          <p:cNvSpPr>
            <a:spLocks noGrp="1" noRot="1" noChangeAspect="1"/>
          </p:cNvSpPr>
          <p:nvPr>
            <p:ph type="sldImg"/>
          </p:nvPr>
        </p:nvSpPr>
        <p:spPr bwMode="auto">
          <a:noFill/>
          <a:ln>
            <a:solidFill>
              <a:srgbClr val="000000"/>
            </a:solidFill>
            <a:miter lim="800000"/>
            <a:headEnd/>
            <a:tailEnd/>
          </a:ln>
        </p:spPr>
      </p:sp>
      <p:sp>
        <p:nvSpPr>
          <p:cNvPr id="21197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L" smtClean="0"/>
          </a:p>
        </p:txBody>
      </p:sp>
      <p:sp>
        <p:nvSpPr>
          <p:cNvPr id="21197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E3F337-7296-4462-B3DE-2B5C84916AE9}" type="slidenum">
              <a:rPr lang="es-CL"/>
              <a:pPr fontAlgn="base">
                <a:spcBef>
                  <a:spcPct val="0"/>
                </a:spcBef>
                <a:spcAft>
                  <a:spcPct val="0"/>
                </a:spcAft>
              </a:pPr>
              <a:t>94</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DB6CF3-1385-47C2-BCE1-501E481A25DC}" type="slidenum">
              <a:rPr lang="es-ES_tradnl"/>
              <a:pPr fontAlgn="base">
                <a:spcBef>
                  <a:spcPct val="0"/>
                </a:spcBef>
                <a:spcAft>
                  <a:spcPct val="0"/>
                </a:spcAft>
              </a:pPr>
              <a:t>3</a:t>
            </a:fld>
            <a:endParaRPr lang="es-ES_tradnl"/>
          </a:p>
        </p:txBody>
      </p:sp>
      <p:sp>
        <p:nvSpPr>
          <p:cNvPr id="942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1" name="Rectangle 3"/>
          <p:cNvSpPr>
            <a:spLocks noGrp="1" noChangeArrowheads="1"/>
          </p:cNvSpPr>
          <p:nvPr>
            <p:ph type="body" idx="1"/>
          </p:nvPr>
        </p:nvSpPr>
        <p:spPr bwMode="auto">
          <a:noFill/>
        </p:spPr>
        <p:txBody>
          <a:bodyPr wrap="square" lIns="89995" tIns="44997" rIns="89995" bIns="44997" numCol="1" anchor="t" anchorCtr="0" compatLnSpc="1">
            <a:prstTxWarp prst="textNoShape">
              <a:avLst/>
            </a:prstTxWarp>
          </a:bodyPr>
          <a:lstStyle/>
          <a:p>
            <a:pPr>
              <a:spcBef>
                <a:spcPct val="0"/>
              </a:spcBef>
            </a:pPr>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26EFD2-E00F-4884-A1AA-BE0126615F81}" type="slidenum">
              <a:rPr lang="es-ES_tradnl"/>
              <a:pPr fontAlgn="base">
                <a:spcBef>
                  <a:spcPct val="0"/>
                </a:spcBef>
                <a:spcAft>
                  <a:spcPct val="0"/>
                </a:spcAft>
              </a:pPr>
              <a:t>4</a:t>
            </a:fld>
            <a:endParaRPr lang="es-ES_tradnl"/>
          </a:p>
        </p:txBody>
      </p:sp>
      <p:sp>
        <p:nvSpPr>
          <p:cNvPr id="962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5F2C3D-4C71-4CCF-A696-02F079640C27}" type="slidenum">
              <a:rPr lang="es-ES_tradnl"/>
              <a:pPr fontAlgn="base">
                <a:spcBef>
                  <a:spcPct val="0"/>
                </a:spcBef>
                <a:spcAft>
                  <a:spcPct val="0"/>
                </a:spcAft>
              </a:pPr>
              <a:t>5</a:t>
            </a:fld>
            <a:endParaRPr lang="es-ES_tradnl"/>
          </a:p>
        </p:txBody>
      </p:sp>
      <p:sp>
        <p:nvSpPr>
          <p:cNvPr id="983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83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EF46274-6D7C-4855-BBDF-86B9DB5D7D16}" type="slidenum">
              <a:rPr lang="es-ES_tradnl"/>
              <a:pPr fontAlgn="base">
                <a:spcBef>
                  <a:spcPct val="0"/>
                </a:spcBef>
                <a:spcAft>
                  <a:spcPct val="0"/>
                </a:spcAft>
              </a:pPr>
              <a:t>6</a:t>
            </a:fld>
            <a:endParaRPr lang="es-ES_tradnl"/>
          </a:p>
        </p:txBody>
      </p:sp>
      <p:sp>
        <p:nvSpPr>
          <p:cNvPr id="1003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A29A79-D6F0-48AB-B0C1-CC198B564CE0}" type="slidenum">
              <a:rPr lang="es-ES_tradnl"/>
              <a:pPr fontAlgn="base">
                <a:spcBef>
                  <a:spcPct val="0"/>
                </a:spcBef>
                <a:spcAft>
                  <a:spcPct val="0"/>
                </a:spcAft>
              </a:pPr>
              <a:t>7</a:t>
            </a:fld>
            <a:endParaRPr lang="es-ES_tradnl"/>
          </a:p>
        </p:txBody>
      </p:sp>
      <p:sp>
        <p:nvSpPr>
          <p:cNvPr id="1024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24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8D292D-2B30-46E8-ABF8-C05B0EE5C6A7}" type="slidenum">
              <a:rPr lang="es-ES_tradnl"/>
              <a:pPr fontAlgn="base">
                <a:spcBef>
                  <a:spcPct val="0"/>
                </a:spcBef>
                <a:spcAft>
                  <a:spcPct val="0"/>
                </a:spcAft>
              </a:pPr>
              <a:t>9</a:t>
            </a:fld>
            <a:endParaRPr lang="es-ES_tradnl"/>
          </a:p>
        </p:txBody>
      </p:sp>
      <p:sp>
        <p:nvSpPr>
          <p:cNvPr id="1054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54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EA6616-4868-43CA-B186-BB0A2385FC41}" type="slidenum">
              <a:rPr lang="es-ES_tradnl"/>
              <a:pPr fontAlgn="base">
                <a:spcBef>
                  <a:spcPct val="0"/>
                </a:spcBef>
                <a:spcAft>
                  <a:spcPct val="0"/>
                </a:spcAft>
              </a:pPr>
              <a:t>10</a:t>
            </a:fld>
            <a:endParaRPr lang="es-ES_tradnl"/>
          </a:p>
        </p:txBody>
      </p:sp>
      <p:sp>
        <p:nvSpPr>
          <p:cNvPr id="1075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fld id="{CE80AAC7-7E7F-4E6E-BD3D-1892254BC553}" type="datetimeFigureOut">
              <a:rPr lang="es-CL"/>
              <a:pPr>
                <a:defRPr/>
              </a:pPr>
              <a:t>01-08-2012</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A6739B2E-9DA0-48FE-8FED-90A076F309CF}" type="slidenum">
              <a:rPr lang="es-CL"/>
              <a:pPr>
                <a:defRPr/>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EE0D41A6-5375-4E56-B41E-985AC7F5CF52}" type="datetimeFigureOut">
              <a:rPr lang="es-CL"/>
              <a:pPr>
                <a:defRPr/>
              </a:pPr>
              <a:t>01-08-2012</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DA61C970-38E4-4ED8-ABC5-BBE0029569BD}" type="slidenum">
              <a:rPr lang="es-CL"/>
              <a:pPr>
                <a:defRPr/>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08A0DF6A-B55F-4C7E-8F0D-7C2D82C8CD2B}" type="datetimeFigureOut">
              <a:rPr lang="es-CL"/>
              <a:pPr>
                <a:defRPr/>
              </a:pPr>
              <a:t>01-08-2012</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92EB4916-2D17-4EAB-B856-153DC7D33AC3}" type="slidenum">
              <a:rPr lang="es-CL"/>
              <a:pPr>
                <a:defRPr/>
              </a:pPr>
              <a:t>‹Nº›</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L"/>
          </a:p>
        </p:txBody>
      </p:sp>
      <p:sp>
        <p:nvSpPr>
          <p:cNvPr id="3" name="2 Marcador de SmartArt"/>
          <p:cNvSpPr>
            <a:spLocks noGrp="1"/>
          </p:cNvSpPr>
          <p:nvPr>
            <p:ph type="dgm" idx="1"/>
          </p:nvPr>
        </p:nvSpPr>
        <p:spPr>
          <a:xfrm>
            <a:off x="685800" y="1981200"/>
            <a:ext cx="7772400" cy="4114800"/>
          </a:xfrm>
        </p:spPr>
        <p:txBody>
          <a:bodyPr rtlCol="0">
            <a:normAutofit/>
          </a:bodyPr>
          <a:lstStyle/>
          <a:p>
            <a:pPr lvl="0"/>
            <a:endParaRPr lang="es-CL" noProof="0"/>
          </a:p>
        </p:txBody>
      </p:sp>
      <p:sp>
        <p:nvSpPr>
          <p:cNvPr id="4" name="3 Marcador de fecha"/>
          <p:cNvSpPr>
            <a:spLocks noGrp="1"/>
          </p:cNvSpPr>
          <p:nvPr>
            <p:ph type="dt" sz="half" idx="10"/>
          </p:nvPr>
        </p:nvSpPr>
        <p:spPr>
          <a:xfrm>
            <a:off x="685800" y="6248400"/>
            <a:ext cx="1905000" cy="457200"/>
          </a:xfrm>
        </p:spPr>
        <p:txBody>
          <a:bodyPr/>
          <a:lstStyle>
            <a:lvl1pPr>
              <a:defRPr/>
            </a:lvl1pPr>
          </a:lstStyle>
          <a:p>
            <a:pPr>
              <a:defRPr/>
            </a:pPr>
            <a:endParaRPr lang="es-ES_tradnl"/>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pPr>
              <a:defRPr/>
            </a:pPr>
            <a:fld id="{380FDE33-75D7-49FE-8072-D9A9EFE8E38A}" type="slidenum">
              <a:rPr lang="es-ES_tradnl"/>
              <a:pPr>
                <a:defRPr/>
              </a:pPr>
              <a:t>‹Nº›</a:t>
            </a:fld>
            <a:endParaRPr lang="es-ES_trad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685800" y="1981200"/>
            <a:ext cx="7772400" cy="4114800"/>
          </a:xfrm>
        </p:spPr>
        <p:txBody>
          <a:bodyPr rtlCol="0">
            <a:normAutofit/>
          </a:bodyPr>
          <a:lstStyle/>
          <a:p>
            <a:pPr lvl="0"/>
            <a:endParaRPr lang="es-CL" noProof="0"/>
          </a:p>
        </p:txBody>
      </p:sp>
      <p:sp>
        <p:nvSpPr>
          <p:cNvPr id="4" name="3 Marcador de fecha"/>
          <p:cNvSpPr>
            <a:spLocks noGrp="1"/>
          </p:cNvSpPr>
          <p:nvPr>
            <p:ph type="dt" sz="half" idx="10"/>
          </p:nvPr>
        </p:nvSpPr>
        <p:spPr>
          <a:xfrm>
            <a:off x="685800" y="6248400"/>
            <a:ext cx="1905000" cy="457200"/>
          </a:xfrm>
        </p:spPr>
        <p:txBody>
          <a:bodyPr/>
          <a:lstStyle>
            <a:lvl1pPr>
              <a:defRPr/>
            </a:lvl1pPr>
          </a:lstStyle>
          <a:p>
            <a:pPr>
              <a:defRPr/>
            </a:pPr>
            <a:endParaRPr lang="es-ES_tradnl"/>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pPr>
              <a:defRPr/>
            </a:pPr>
            <a:fld id="{82D3F95D-21FC-4BC7-A700-5D880A36EBC2}" type="slidenum">
              <a:rPr lang="es-ES_tradnl"/>
              <a:pPr>
                <a:defRPr/>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D28D2224-0B87-4B59-A036-35DD13094F8C}" type="datetimeFigureOut">
              <a:rPr lang="es-CL"/>
              <a:pPr>
                <a:defRPr/>
              </a:pPr>
              <a:t>01-08-2012</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44015CAE-545B-4A8B-B6AC-7FB0CC62463A}" type="slidenum">
              <a:rPr lang="es-CL"/>
              <a:pPr>
                <a:defRPr/>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B38AD681-AD03-428B-93DF-2FA94FF8CB09}" type="datetimeFigureOut">
              <a:rPr lang="es-CL"/>
              <a:pPr>
                <a:defRPr/>
              </a:pPr>
              <a:t>01-08-2012</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6D3CDCF1-9E21-420A-AF90-294E78A02962}" type="slidenum">
              <a:rPr lang="es-CL"/>
              <a:pPr>
                <a:defRPr/>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3 Marcador de fecha"/>
          <p:cNvSpPr>
            <a:spLocks noGrp="1"/>
          </p:cNvSpPr>
          <p:nvPr>
            <p:ph type="dt" sz="half" idx="10"/>
          </p:nvPr>
        </p:nvSpPr>
        <p:spPr/>
        <p:txBody>
          <a:bodyPr/>
          <a:lstStyle>
            <a:lvl1pPr>
              <a:defRPr/>
            </a:lvl1pPr>
          </a:lstStyle>
          <a:p>
            <a:pPr>
              <a:defRPr/>
            </a:pPr>
            <a:fld id="{F06B517B-4F03-47B0-BCDD-AC01DE9C0313}" type="datetimeFigureOut">
              <a:rPr lang="es-CL"/>
              <a:pPr>
                <a:defRPr/>
              </a:pPr>
              <a:t>01-08-2012</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CE6E6F2C-5288-472E-AF5E-2D0F4C799F05}" type="slidenum">
              <a:rPr lang="es-CL"/>
              <a:pPr>
                <a:defRPr/>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3 Marcador de fecha"/>
          <p:cNvSpPr>
            <a:spLocks noGrp="1"/>
          </p:cNvSpPr>
          <p:nvPr>
            <p:ph type="dt" sz="half" idx="10"/>
          </p:nvPr>
        </p:nvSpPr>
        <p:spPr/>
        <p:txBody>
          <a:bodyPr/>
          <a:lstStyle>
            <a:lvl1pPr>
              <a:defRPr/>
            </a:lvl1pPr>
          </a:lstStyle>
          <a:p>
            <a:pPr>
              <a:defRPr/>
            </a:pPr>
            <a:fld id="{3A307C6E-5782-410B-9AF2-9427E4484956}" type="datetimeFigureOut">
              <a:rPr lang="es-CL"/>
              <a:pPr>
                <a:defRPr/>
              </a:pPr>
              <a:t>01-08-2012</a:t>
            </a:fld>
            <a:endParaRPr lang="es-CL"/>
          </a:p>
        </p:txBody>
      </p:sp>
      <p:sp>
        <p:nvSpPr>
          <p:cNvPr id="8" name="4 Marcador de pie de página"/>
          <p:cNvSpPr>
            <a:spLocks noGrp="1"/>
          </p:cNvSpPr>
          <p:nvPr>
            <p:ph type="ftr" sz="quarter" idx="11"/>
          </p:nvPr>
        </p:nvSpPr>
        <p:spPr/>
        <p:txBody>
          <a:bodyPr/>
          <a:lstStyle>
            <a:lvl1pPr>
              <a:defRPr/>
            </a:lvl1pPr>
          </a:lstStyle>
          <a:p>
            <a:pPr>
              <a:defRPr/>
            </a:pPr>
            <a:endParaRPr lang="es-CL"/>
          </a:p>
        </p:txBody>
      </p:sp>
      <p:sp>
        <p:nvSpPr>
          <p:cNvPr id="9" name="5 Marcador de número de diapositiva"/>
          <p:cNvSpPr>
            <a:spLocks noGrp="1"/>
          </p:cNvSpPr>
          <p:nvPr>
            <p:ph type="sldNum" sz="quarter" idx="12"/>
          </p:nvPr>
        </p:nvSpPr>
        <p:spPr/>
        <p:txBody>
          <a:bodyPr/>
          <a:lstStyle>
            <a:lvl1pPr>
              <a:defRPr/>
            </a:lvl1pPr>
          </a:lstStyle>
          <a:p>
            <a:pPr>
              <a:defRPr/>
            </a:pPr>
            <a:fld id="{70028369-FEBF-48E5-B592-3E58FAA27D7F}" type="slidenum">
              <a:rPr lang="es-CL"/>
              <a:pPr>
                <a:defRPr/>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fld id="{C21EAE67-4E45-46AB-9A2F-6B2FC125D360}" type="datetimeFigureOut">
              <a:rPr lang="es-CL"/>
              <a:pPr>
                <a:defRPr/>
              </a:pPr>
              <a:t>01-08-2012</a:t>
            </a:fld>
            <a:endParaRPr lang="es-CL"/>
          </a:p>
        </p:txBody>
      </p:sp>
      <p:sp>
        <p:nvSpPr>
          <p:cNvPr id="4" name="4 Marcador de pie de página"/>
          <p:cNvSpPr>
            <a:spLocks noGrp="1"/>
          </p:cNvSpPr>
          <p:nvPr>
            <p:ph type="ftr" sz="quarter" idx="11"/>
          </p:nvPr>
        </p:nvSpPr>
        <p:spPr/>
        <p:txBody>
          <a:bodyPr/>
          <a:lstStyle>
            <a:lvl1pPr>
              <a:defRPr/>
            </a:lvl1pPr>
          </a:lstStyle>
          <a:p>
            <a:pPr>
              <a:defRPr/>
            </a:pPr>
            <a:endParaRPr lang="es-CL"/>
          </a:p>
        </p:txBody>
      </p:sp>
      <p:sp>
        <p:nvSpPr>
          <p:cNvPr id="5" name="5 Marcador de número de diapositiva"/>
          <p:cNvSpPr>
            <a:spLocks noGrp="1"/>
          </p:cNvSpPr>
          <p:nvPr>
            <p:ph type="sldNum" sz="quarter" idx="12"/>
          </p:nvPr>
        </p:nvSpPr>
        <p:spPr/>
        <p:txBody>
          <a:bodyPr/>
          <a:lstStyle>
            <a:lvl1pPr>
              <a:defRPr/>
            </a:lvl1pPr>
          </a:lstStyle>
          <a:p>
            <a:pPr>
              <a:defRPr/>
            </a:pPr>
            <a:fld id="{B2EBD225-B443-42D9-8F6D-6944DDA1A777}" type="slidenum">
              <a:rPr lang="es-CL"/>
              <a:pPr>
                <a:defRPr/>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3514D15-A9DE-4371-B987-5FA08BD37D13}" type="datetimeFigureOut">
              <a:rPr lang="es-CL"/>
              <a:pPr>
                <a:defRPr/>
              </a:pPr>
              <a:t>01-08-2012</a:t>
            </a:fld>
            <a:endParaRPr lang="es-CL"/>
          </a:p>
        </p:txBody>
      </p:sp>
      <p:sp>
        <p:nvSpPr>
          <p:cNvPr id="3" name="4 Marcador de pie de página"/>
          <p:cNvSpPr>
            <a:spLocks noGrp="1"/>
          </p:cNvSpPr>
          <p:nvPr>
            <p:ph type="ftr" sz="quarter" idx="11"/>
          </p:nvPr>
        </p:nvSpPr>
        <p:spPr/>
        <p:txBody>
          <a:bodyPr/>
          <a:lstStyle>
            <a:lvl1pPr>
              <a:defRPr/>
            </a:lvl1pPr>
          </a:lstStyle>
          <a:p>
            <a:pPr>
              <a:defRPr/>
            </a:pPr>
            <a:endParaRPr lang="es-CL"/>
          </a:p>
        </p:txBody>
      </p:sp>
      <p:sp>
        <p:nvSpPr>
          <p:cNvPr id="4" name="5 Marcador de número de diapositiva"/>
          <p:cNvSpPr>
            <a:spLocks noGrp="1"/>
          </p:cNvSpPr>
          <p:nvPr>
            <p:ph type="sldNum" sz="quarter" idx="12"/>
          </p:nvPr>
        </p:nvSpPr>
        <p:spPr/>
        <p:txBody>
          <a:bodyPr/>
          <a:lstStyle>
            <a:lvl1pPr>
              <a:defRPr/>
            </a:lvl1pPr>
          </a:lstStyle>
          <a:p>
            <a:pPr>
              <a:defRPr/>
            </a:pPr>
            <a:fld id="{C3C1C4D2-6A1E-4D23-85B9-88498F4015B5}" type="slidenum">
              <a:rPr lang="es-CL"/>
              <a:pPr>
                <a:defRPr/>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DCC312D1-232C-4661-91E4-6B0848DF340C}" type="datetimeFigureOut">
              <a:rPr lang="es-CL"/>
              <a:pPr>
                <a:defRPr/>
              </a:pPr>
              <a:t>01-08-2012</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94AF7DAB-2500-4D70-BF2E-D248BCB1794F}" type="slidenum">
              <a:rPr lang="es-CL"/>
              <a:pPr>
                <a:defRPr/>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07ED0997-7575-4127-A90D-9E622CE4EA5D}" type="datetimeFigureOut">
              <a:rPr lang="es-CL"/>
              <a:pPr>
                <a:defRPr/>
              </a:pPr>
              <a:t>01-08-2012</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2A1DD0C6-BADA-4792-9753-3D34CDB34ACB}" type="slidenum">
              <a:rPr lang="es-CL"/>
              <a:pPr>
                <a:defRPr/>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CL"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7711022-40F5-4444-9FDE-E9F03B52753C}" type="datetimeFigureOut">
              <a:rPr lang="es-CL"/>
              <a:pPr>
                <a:defRPr/>
              </a:pPr>
              <a:t>01-08-2012</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90A7B77-A69E-4FC4-9046-0301DBA43446}" type="slidenum">
              <a:rPr lang="es-CL"/>
              <a:pPr>
                <a:defRPr/>
              </a:pPr>
              <a:t>‹Nº›</a:t>
            </a:fld>
            <a:endParaRPr lang="es-CL"/>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76" r:id="rId12"/>
    <p:sldLayoutId id="2147483677" r:id="rId13"/>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hyperlink" Target="http://es.wikipedia.org/wiki/Ciudadano" TargetMode="External"/><Relationship Id="rId2" Type="http://schemas.openxmlformats.org/officeDocument/2006/relationships/hyperlink" Target="http://es.wikipedia.org/wiki/Sociedad" TargetMode="External"/><Relationship Id="rId1" Type="http://schemas.openxmlformats.org/officeDocument/2006/relationships/slideLayout" Target="../slideLayouts/slideLayout2.xml"/><Relationship Id="rId6" Type="http://schemas.openxmlformats.org/officeDocument/2006/relationships/hyperlink" Target="http://es.wikipedia.org/wiki/Calidad_de_vida" TargetMode="External"/><Relationship Id="rId5" Type="http://schemas.openxmlformats.org/officeDocument/2006/relationships/hyperlink" Target="http://es.wikipedia.org/wiki/Desarrollo_humano" TargetMode="External"/><Relationship Id="rId4" Type="http://schemas.openxmlformats.org/officeDocument/2006/relationships/hyperlink" Target="http://es.wikipedia.org/wiki/Derechos_humanos" TargetMode="External"/></Relationships>
</file>

<file path=ppt/slides/_rels/slide106.xml.rels><?xml version="1.0" encoding="UTF-8" standalone="yes"?>
<Relationships xmlns="http://schemas.openxmlformats.org/package/2006/relationships"><Relationship Id="rId8" Type="http://schemas.openxmlformats.org/officeDocument/2006/relationships/hyperlink" Target="http://es.wikipedia.org/wiki/Educaci%C3%B3n_primaria" TargetMode="External"/><Relationship Id="rId13" Type="http://schemas.openxmlformats.org/officeDocument/2006/relationships/hyperlink" Target="http://es.wikipedia.org/wiki/D%C3%B3lar_internacional" TargetMode="External"/><Relationship Id="rId3" Type="http://schemas.openxmlformats.org/officeDocument/2006/relationships/hyperlink" Target="http://es.wikipedia.org/wiki/Programa_de_las_Naciones_Unidas_para_el_Desarrollo" TargetMode="External"/><Relationship Id="rId7" Type="http://schemas.openxmlformats.org/officeDocument/2006/relationships/hyperlink" Target="http://es.wikipedia.org/w/index.php?title=Tasa_bruta&amp;action=edit&amp;redlink=1" TargetMode="External"/><Relationship Id="rId12" Type="http://schemas.openxmlformats.org/officeDocument/2006/relationships/hyperlink" Target="http://es.wikipedia.org/wiki/Paridad_de_poder_adquisitivo" TargetMode="External"/><Relationship Id="rId2" Type="http://schemas.openxmlformats.org/officeDocument/2006/relationships/hyperlink" Target="http://es.wikipedia.org/wiki/Pa%C3%ADs" TargetMode="External"/><Relationship Id="rId1" Type="http://schemas.openxmlformats.org/officeDocument/2006/relationships/slideLayout" Target="../slideLayouts/slideLayout2.xml"/><Relationship Id="rId6" Type="http://schemas.openxmlformats.org/officeDocument/2006/relationships/hyperlink" Target="http://es.wikipedia.org/wiki/%C3%8Dndice_de_alfabetizaci%C3%B3n" TargetMode="External"/><Relationship Id="rId11" Type="http://schemas.openxmlformats.org/officeDocument/2006/relationships/hyperlink" Target="http://es.wikipedia.org/wiki/PIB_per_c%C3%A1pita" TargetMode="External"/><Relationship Id="rId5" Type="http://schemas.openxmlformats.org/officeDocument/2006/relationships/hyperlink" Target="http://es.wikipedia.org/wiki/Esperanza_de_vida_al_nacer" TargetMode="External"/><Relationship Id="rId10" Type="http://schemas.openxmlformats.org/officeDocument/2006/relationships/hyperlink" Target="http://es.wikipedia.org/wiki/Educaci%C3%B3n_superior" TargetMode="External"/><Relationship Id="rId4" Type="http://schemas.openxmlformats.org/officeDocument/2006/relationships/hyperlink" Target="http://es.wikipedia.org/wiki/Indicador_social" TargetMode="External"/><Relationship Id="rId9" Type="http://schemas.openxmlformats.org/officeDocument/2006/relationships/hyperlink" Target="http://es.wikipedia.org/wiki/Educaci%C3%B3n_secundaria" TargetMode="External"/></Relationships>
</file>

<file path=ppt/slides/_rels/slide10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package" Target="../embeddings/Documento_de_Microsoft_Office_Word11.docx"/><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3.xml.rels><?xml version="1.0" encoding="UTF-8" standalone="yes"?>
<Relationships xmlns="http://schemas.openxmlformats.org/package/2006/relationships"><Relationship Id="rId3" Type="http://schemas.openxmlformats.org/officeDocument/2006/relationships/package" Target="../embeddings/Hoja_de_c_lculo_de_Microsoft_Office_Excel22.xlsx"/><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4.xml.rels><?xml version="1.0" encoding="UTF-8" standalone="yes"?>
<Relationships xmlns="http://schemas.openxmlformats.org/package/2006/relationships"><Relationship Id="rId3" Type="http://schemas.openxmlformats.org/officeDocument/2006/relationships/package" Target="../embeddings/Hoja_de_c_lculo_de_Microsoft_Office_Excel33.xlsx"/><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2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5.bin"/></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hyperlink" Target="http://www.un.org/spanish/millenniumgoals/"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mathworld.wolfram.com/Fractal.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9.png"/></Relationships>
</file>

<file path=ppt/slides/_rels/slide8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7.emf"/><Relationship Id="rId4" Type="http://schemas.openxmlformats.org/officeDocument/2006/relationships/image" Target="../media/image9.png"/></Relationships>
</file>

<file path=ppt/slides/_rels/slide8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hyperlink" Target="http://www.un.org/spanish/millenniumgoals/" TargetMode="External"/></Relationships>
</file>

<file path=ppt/slides/_rels/slide9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hyperlink" Target="../../Configuraci&#243;n%20local/Temp/Rar$DI01.891/Competitividad-Comunal.pptx" TargetMode="External"/><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9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hyperlink" Target="http://www.cepal.org/cgi-bin/getProd.asp?xml=/publicaciones/xml/2/21252/P21252.xml&amp;xsl=/tpl/p9f.xsl&amp;base=/dmaah/tpl/top-bottom.xslt"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152400" y="3124200"/>
            <a:ext cx="8915400" cy="914400"/>
          </a:xfrm>
          <a:solidFill>
            <a:srgbClr val="00FFFF"/>
          </a:solidFill>
          <a:ln>
            <a:solidFill>
              <a:srgbClr val="FFCC00"/>
            </a:solidFill>
          </a:ln>
        </p:spPr>
        <p:txBody>
          <a:bodyPr rtlCol="0">
            <a:normAutofit/>
          </a:bodyPr>
          <a:lstStyle/>
          <a:p>
            <a:pPr fontAlgn="auto">
              <a:spcAft>
                <a:spcPts val="0"/>
              </a:spcAft>
              <a:defRPr/>
            </a:pPr>
            <a:r>
              <a:rPr lang="en-US" sz="2400" b="1" dirty="0" smtClean="0">
                <a:solidFill>
                  <a:srgbClr val="FF0000"/>
                </a:solidFill>
                <a:effectLst>
                  <a:outerShdw blurRad="38100" dist="38100" dir="2700000" algn="tl">
                    <a:srgbClr val="000000"/>
                  </a:outerShdw>
                </a:effectLst>
                <a:latin typeface="Tahoma" pitchFamily="34" charset="0"/>
              </a:rPr>
              <a:t>ANALISIS REGIONAL Y PROCESO DECISORIO: INSUMOS Y PRODUCTOS </a:t>
            </a:r>
            <a:r>
              <a:rPr lang="en-US" sz="2400" b="1" dirty="0" smtClean="0">
                <a:solidFill>
                  <a:srgbClr val="FFCC00"/>
                </a:solidFill>
                <a:effectLst>
                  <a:outerShdw blurRad="38100" dist="38100" dir="2700000" algn="tl">
                    <a:srgbClr val="000000"/>
                  </a:outerShdw>
                </a:effectLst>
                <a:latin typeface="Tahoma" pitchFamily="34" charset="0"/>
              </a:rPr>
              <a:t> </a:t>
            </a:r>
          </a:p>
        </p:txBody>
      </p:sp>
      <p:sp>
        <p:nvSpPr>
          <p:cNvPr id="7" name="4 Marcador de número de diapositiva"/>
          <p:cNvSpPr>
            <a:spLocks noGrp="1"/>
          </p:cNvSpPr>
          <p:nvPr>
            <p:ph type="sldNum" sz="quarter" idx="12"/>
          </p:nvPr>
        </p:nvSpPr>
        <p:spPr/>
        <p:txBody>
          <a:bodyPr/>
          <a:lstStyle/>
          <a:p>
            <a:pPr>
              <a:defRPr/>
            </a:pPr>
            <a:fld id="{A0D130BC-7DC8-4CC2-A3DE-A302BEB98F90}" type="slidenum">
              <a:rPr lang="es-ES_tradnl"/>
              <a:pPr>
                <a:defRPr/>
              </a:pPr>
              <a:t>1</a:t>
            </a:fld>
            <a:endParaRPr lang="es-ES_tradnl"/>
          </a:p>
        </p:txBody>
      </p:sp>
      <p:sp>
        <p:nvSpPr>
          <p:cNvPr id="16387" name="Text Box 4"/>
          <p:cNvSpPr txBox="1">
            <a:spLocks noChangeArrowheads="1"/>
          </p:cNvSpPr>
          <p:nvPr/>
        </p:nvSpPr>
        <p:spPr bwMode="auto">
          <a:xfrm>
            <a:off x="6477000" y="5181600"/>
            <a:ext cx="2362200" cy="708025"/>
          </a:xfrm>
          <a:prstGeom prst="rect">
            <a:avLst/>
          </a:prstGeom>
          <a:noFill/>
          <a:ln w="9525">
            <a:noFill/>
            <a:miter lim="800000"/>
            <a:headEnd/>
            <a:tailEnd/>
          </a:ln>
        </p:spPr>
        <p:txBody>
          <a:bodyPr>
            <a:spAutoFit/>
          </a:bodyPr>
          <a:lstStyle/>
          <a:p>
            <a:pPr algn="ctr" eaLnBrk="0" hangingPunct="0">
              <a:spcBef>
                <a:spcPct val="50000"/>
              </a:spcBef>
            </a:pPr>
            <a:r>
              <a:rPr lang="en-US" sz="1600">
                <a:solidFill>
                  <a:srgbClr val="FF0000"/>
                </a:solidFill>
                <a:latin typeface="Calibri" pitchFamily="34" charset="0"/>
              </a:rPr>
              <a:t>Luis  Lira</a:t>
            </a:r>
          </a:p>
          <a:p>
            <a:pPr algn="ctr" eaLnBrk="0" hangingPunct="0">
              <a:spcBef>
                <a:spcPct val="50000"/>
              </a:spcBef>
            </a:pPr>
            <a:r>
              <a:rPr lang="es-ES_tradnl" sz="1600">
                <a:solidFill>
                  <a:srgbClr val="FF0000"/>
                </a:solidFill>
                <a:latin typeface="Calibri" pitchFamily="34" charset="0"/>
              </a:rPr>
              <a:t>luislira@uchilefau.cl</a:t>
            </a:r>
          </a:p>
        </p:txBody>
      </p:sp>
      <p:pic>
        <p:nvPicPr>
          <p:cNvPr id="16388" name="Picture 13"/>
          <p:cNvPicPr>
            <a:picLocks noChangeAspect="1" noChangeArrowheads="1"/>
          </p:cNvPicPr>
          <p:nvPr/>
        </p:nvPicPr>
        <p:blipFill>
          <a:blip r:embed="rId3"/>
          <a:srcRect/>
          <a:stretch>
            <a:fillRect/>
          </a:stretch>
        </p:blipFill>
        <p:spPr bwMode="auto">
          <a:xfrm>
            <a:off x="762000" y="381000"/>
            <a:ext cx="1143000" cy="24622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2E21ED58-503B-441A-A6D0-9523149C7360}" type="slidenum">
              <a:rPr lang="es-ES_tradnl"/>
              <a:pPr>
                <a:defRPr/>
              </a:pPr>
              <a:t>10</a:t>
            </a:fld>
            <a:endParaRPr lang="es-ES_tradnl"/>
          </a:p>
        </p:txBody>
      </p:sp>
      <p:sp>
        <p:nvSpPr>
          <p:cNvPr id="369666" name="WordArt 2"/>
          <p:cNvSpPr>
            <a:spLocks noChangeArrowheads="1" noChangeShapeType="1" noTextEdit="1"/>
          </p:cNvSpPr>
          <p:nvPr/>
        </p:nvSpPr>
        <p:spPr bwMode="auto">
          <a:xfrm>
            <a:off x="609600" y="1905000"/>
            <a:ext cx="8001000" cy="6172200"/>
          </a:xfrm>
          <a:prstGeom prst="rect">
            <a:avLst/>
          </a:prstGeom>
        </p:spPr>
        <p:txBody>
          <a:bodyPr spcFirstLastPara="1" wrap="none" fromWordArt="1">
            <a:prstTxWarp prst="textArchUp">
              <a:avLst>
                <a:gd name="adj" fmla="val 10800004"/>
              </a:avLst>
            </a:prstTxWarp>
          </a:bodyPr>
          <a:lstStyle/>
          <a:p>
            <a:pPr algn="ctr"/>
            <a:r>
              <a:rPr lang="es-CL" kern="10" spc="-320">
                <a:ln w="6350">
                  <a:solidFill>
                    <a:schemeClr val="tx1"/>
                  </a:solidFill>
                  <a:round/>
                  <a:headEnd/>
                  <a:tailEnd/>
                </a:ln>
                <a:solidFill>
                  <a:srgbClr val="000099"/>
                </a:solidFill>
                <a:effectLst>
                  <a:outerShdw dist="45791" dir="2021404" algn="ctr" rotWithShape="0">
                    <a:srgbClr val="808080"/>
                  </a:outerShdw>
                </a:effectLst>
                <a:latin typeface="Arial Black"/>
              </a:rPr>
              <a:t>INSUMOS  Y   PRODUCTOS   :  REVISION   DE CIFRAS   PARA CHILE</a:t>
            </a:r>
          </a:p>
        </p:txBody>
      </p:sp>
      <p:sp>
        <p:nvSpPr>
          <p:cNvPr id="106499" name="Text Box 3"/>
          <p:cNvSpPr txBox="1">
            <a:spLocks noChangeArrowheads="1"/>
          </p:cNvSpPr>
          <p:nvPr/>
        </p:nvSpPr>
        <p:spPr bwMode="auto">
          <a:xfrm>
            <a:off x="3717925" y="2657475"/>
            <a:ext cx="854075" cy="519113"/>
          </a:xfrm>
          <a:prstGeom prst="rect">
            <a:avLst/>
          </a:prstGeom>
          <a:noFill/>
          <a:ln w="9525">
            <a:noFill/>
            <a:miter lim="800000"/>
            <a:headEnd/>
            <a:tailEnd/>
          </a:ln>
        </p:spPr>
        <p:txBody>
          <a:bodyPr>
            <a:spAutoFit/>
          </a:bodyPr>
          <a:lstStyle/>
          <a:p>
            <a:pPr algn="ctr"/>
            <a:endParaRPr lang="es-ES_tradnl" sz="2800">
              <a:solidFill>
                <a:schemeClr val="bg1"/>
              </a:solidFill>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69666"/>
                                        </p:tgtEl>
                                        <p:attrNameLst>
                                          <p:attrName>style.visibility</p:attrName>
                                        </p:attrNameLst>
                                      </p:cBhvr>
                                      <p:to>
                                        <p:strVal val="visible"/>
                                      </p:to>
                                    </p:set>
                                    <p:anim calcmode="lin" valueType="num">
                                      <p:cBhvr>
                                        <p:cTn id="7" dur="1000" fill="hold"/>
                                        <p:tgtEl>
                                          <p:spTgt spid="369666"/>
                                        </p:tgtEl>
                                        <p:attrNameLst>
                                          <p:attrName>ppt_w</p:attrName>
                                        </p:attrNameLst>
                                      </p:cBhvr>
                                      <p:tavLst>
                                        <p:tav tm="0">
                                          <p:val>
                                            <p:fltVal val="0"/>
                                          </p:val>
                                        </p:tav>
                                        <p:tav tm="100000">
                                          <p:val>
                                            <p:strVal val="#ppt_w"/>
                                          </p:val>
                                        </p:tav>
                                      </p:tavLst>
                                    </p:anim>
                                    <p:anim calcmode="lin" valueType="num">
                                      <p:cBhvr>
                                        <p:cTn id="8" dur="1000" fill="hold"/>
                                        <p:tgtEl>
                                          <p:spTgt spid="369666"/>
                                        </p:tgtEl>
                                        <p:attrNameLst>
                                          <p:attrName>ppt_h</p:attrName>
                                        </p:attrNameLst>
                                      </p:cBhvr>
                                      <p:tavLst>
                                        <p:tav tm="0">
                                          <p:val>
                                            <p:fltVal val="0"/>
                                          </p:val>
                                        </p:tav>
                                        <p:tav tm="100000">
                                          <p:val>
                                            <p:strVal val="#ppt_h"/>
                                          </p:val>
                                        </p:tav>
                                      </p:tavLst>
                                    </p:anim>
                                    <p:anim calcmode="lin" valueType="num">
                                      <p:cBhvr>
                                        <p:cTn id="9" dur="1000" fill="hold"/>
                                        <p:tgtEl>
                                          <p:spTgt spid="36966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6966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6"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s-ES" sz="5400" b="1" cap="all" dirty="0">
                <a:ln w="0"/>
                <a:solidFill>
                  <a:srgbClr val="FF0000"/>
                </a:solidFill>
                <a:effectLst>
                  <a:reflection blurRad="12700" stA="50000" endPos="50000" dist="5000" dir="5400000" sy="-100000" rotWithShape="0"/>
                </a:effectLst>
                <a:latin typeface="+mn-lt"/>
              </a:rPr>
              <a:t>Derechos humanos </a:t>
            </a:r>
            <a:endParaRPr lang="es-ES" sz="5400" b="1" cap="all" dirty="0">
              <a:ln w="0"/>
              <a:solidFill>
                <a:srgbClr val="FF0000"/>
              </a:solidFill>
              <a:effectLst>
                <a:reflection blurRad="12700" stA="50000" endPos="50000" dist="5000" dir="5400000" sy="-100000" rotWithShape="0"/>
              </a:effectLst>
              <a:latin typeface="+mn-lt"/>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2 Rectángulo"/>
          <p:cNvSpPr>
            <a:spLocks noChangeArrowheads="1"/>
          </p:cNvSpPr>
          <p:nvPr/>
        </p:nvSpPr>
        <p:spPr bwMode="auto">
          <a:xfrm>
            <a:off x="500063" y="1357313"/>
            <a:ext cx="8286750" cy="3970337"/>
          </a:xfrm>
          <a:prstGeom prst="rect">
            <a:avLst/>
          </a:prstGeom>
          <a:noFill/>
          <a:ln w="9525">
            <a:noFill/>
            <a:miter lim="800000"/>
            <a:headEnd/>
            <a:tailEnd/>
          </a:ln>
        </p:spPr>
        <p:txBody>
          <a:bodyPr>
            <a:spAutoFit/>
          </a:bodyPr>
          <a:lstStyle/>
          <a:p>
            <a:r>
              <a:rPr lang="es-CL">
                <a:latin typeface="Calibri" pitchFamily="34" charset="0"/>
              </a:rPr>
              <a:t> Elaboración de un marco conceptual para el desarrollo de un Sistema de Indicadores de Derechos Humanos.</a:t>
            </a:r>
          </a:p>
          <a:p>
            <a:r>
              <a:rPr lang="es-CL">
                <a:latin typeface="Calibri" pitchFamily="34" charset="0"/>
              </a:rPr>
              <a:t> El marco conceptual considera el conjunto amplio de derechos (civiles, políticos, económicos, sociales, culturales, ambientales).</a:t>
            </a:r>
          </a:p>
          <a:p>
            <a:r>
              <a:rPr lang="es-CL">
                <a:latin typeface="Calibri" pitchFamily="34" charset="0"/>
              </a:rPr>
              <a:t> Reconoce la necesidad de desarrollar un sistema de indicadores específicos para medir el grado de cumplimiento de los derechos  humanos, en los siguientes cuatro objetivos conexos:</a:t>
            </a:r>
          </a:p>
          <a:p>
            <a:endParaRPr lang="es-CL">
              <a:latin typeface="Calibri" pitchFamily="34" charset="0"/>
            </a:endParaRPr>
          </a:p>
          <a:p>
            <a:r>
              <a:rPr lang="es-CL">
                <a:latin typeface="Calibri" pitchFamily="34" charset="0"/>
              </a:rPr>
              <a:t>1. Verificar si los Estados promueven, respetan, protegen y realizan los derechos a los que se han comprometido.</a:t>
            </a:r>
          </a:p>
          <a:p>
            <a:r>
              <a:rPr lang="es-CL">
                <a:latin typeface="Calibri" pitchFamily="34" charset="0"/>
              </a:rPr>
              <a:t>2. Velar por el cumplimento de los derechos en el marco del principio de no discriminación.</a:t>
            </a:r>
          </a:p>
          <a:p>
            <a:r>
              <a:rPr lang="es-CL">
                <a:latin typeface="Calibri" pitchFamily="34" charset="0"/>
              </a:rPr>
              <a:t>3. Monitorear la evolución de los progresos y recursos efectivos destinados.</a:t>
            </a:r>
          </a:p>
          <a:p>
            <a:r>
              <a:rPr lang="es-CL">
                <a:latin typeface="Calibri" pitchFamily="34" charset="0"/>
              </a:rPr>
              <a:t>4. Promover la participación popular en el monitoreo de los derechos</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rtlCol="0">
            <a:normAutofit fontScale="90000"/>
          </a:bodyPr>
          <a:lstStyle/>
          <a:p>
            <a:pPr fontAlgn="auto">
              <a:spcAft>
                <a:spcPts val="0"/>
              </a:spcAft>
              <a:defRPr/>
            </a:pPr>
            <a:r>
              <a:rPr lang="es-MX" sz="2800" dirty="0" smtClean="0">
                <a:solidFill>
                  <a:srgbClr val="57A4E3"/>
                </a:solidFill>
                <a:latin typeface="Trebuchet MS" pitchFamily="34" charset="0"/>
              </a:rPr>
              <a:t/>
            </a:r>
            <a:br>
              <a:rPr lang="es-MX" sz="2800" dirty="0" smtClean="0">
                <a:solidFill>
                  <a:srgbClr val="57A4E3"/>
                </a:solidFill>
                <a:latin typeface="Trebuchet MS" pitchFamily="34" charset="0"/>
              </a:rPr>
            </a:br>
            <a:r>
              <a:rPr lang="es-MX" sz="2800" b="1" dirty="0" smtClean="0">
                <a:solidFill>
                  <a:srgbClr val="FF0000"/>
                </a:solidFill>
                <a:latin typeface="Trebuchet MS" pitchFamily="34" charset="0"/>
              </a:rPr>
              <a:t>Indicadores ilustrativos desarrollados a la fecha por derecho</a:t>
            </a:r>
            <a:r>
              <a:rPr lang="es-MX" sz="3600" dirty="0" smtClean="0">
                <a:solidFill>
                  <a:srgbClr val="57A4E3"/>
                </a:solidFill>
                <a:latin typeface="Trebuchet MS" pitchFamily="34" charset="0"/>
              </a:rPr>
              <a:t/>
            </a:r>
            <a:br>
              <a:rPr lang="es-MX" sz="3600" dirty="0" smtClean="0">
                <a:solidFill>
                  <a:srgbClr val="57A4E3"/>
                </a:solidFill>
                <a:latin typeface="Trebuchet MS" pitchFamily="34" charset="0"/>
              </a:rPr>
            </a:br>
            <a:endParaRPr lang="es-ES" dirty="0" smtClean="0">
              <a:solidFill>
                <a:schemeClr val="bg1"/>
              </a:solidFill>
            </a:endParaRPr>
          </a:p>
        </p:txBody>
      </p:sp>
      <p:sp>
        <p:nvSpPr>
          <p:cNvPr id="3" name="2 Marcador de contenido"/>
          <p:cNvSpPr>
            <a:spLocks noGrp="1"/>
          </p:cNvSpPr>
          <p:nvPr>
            <p:ph idx="1"/>
          </p:nvPr>
        </p:nvSpPr>
        <p:spPr/>
        <p:txBody>
          <a:bodyPr rtlCol="0">
            <a:normAutofit fontScale="85000" lnSpcReduction="20000"/>
          </a:bodyPr>
          <a:lstStyle/>
          <a:p>
            <a:pPr marL="536575" lvl="1" indent="-271463" fontAlgn="auto">
              <a:spcAft>
                <a:spcPts val="0"/>
              </a:spcAft>
              <a:buFontTx/>
              <a:buChar char="•"/>
              <a:tabLst>
                <a:tab pos="536575" algn="l"/>
              </a:tabLst>
              <a:defRPr/>
            </a:pPr>
            <a:endParaRPr lang="es-MX" sz="800" dirty="0" smtClean="0">
              <a:solidFill>
                <a:srgbClr val="0B5CA5"/>
              </a:solidFill>
            </a:endParaRP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vida;</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libertad y seguridad personales;</a:t>
            </a:r>
          </a:p>
          <a:p>
            <a:pPr marL="722312" lvl="1" indent="-457200" fontAlgn="auto">
              <a:spcAft>
                <a:spcPts val="0"/>
              </a:spcAft>
              <a:buFont typeface="+mj-lt"/>
              <a:buAutoNum type="arabicPeriod"/>
              <a:tabLst>
                <a:tab pos="536575" algn="l"/>
              </a:tabLst>
              <a:defRPr/>
            </a:pPr>
            <a:r>
              <a:rPr lang="es-MX" sz="2400" dirty="0" smtClean="0"/>
              <a:t>El derecho a una </a:t>
            </a:r>
            <a:r>
              <a:rPr lang="es-MX" sz="2400" b="1" dirty="0" smtClean="0"/>
              <a:t>alimentación adecuada;</a:t>
            </a:r>
          </a:p>
          <a:p>
            <a:pPr marL="722312" lvl="1" indent="-457200" fontAlgn="auto">
              <a:spcAft>
                <a:spcPts val="0"/>
              </a:spcAft>
              <a:buFont typeface="+mj-lt"/>
              <a:buAutoNum type="arabicPeriod"/>
              <a:tabLst>
                <a:tab pos="536575" algn="l"/>
              </a:tabLst>
              <a:defRPr/>
            </a:pPr>
            <a:r>
              <a:rPr lang="es-MX" sz="2400" dirty="0" smtClean="0"/>
              <a:t>El derecho al disfrute del más alto nivel posible de </a:t>
            </a:r>
            <a:r>
              <a:rPr lang="es-MX" sz="2400" b="1" dirty="0" smtClean="0"/>
              <a:t>salud física y mental;</a:t>
            </a:r>
          </a:p>
          <a:p>
            <a:pPr marL="722312" lvl="1" indent="-457200" fontAlgn="auto">
              <a:spcAft>
                <a:spcPts val="0"/>
              </a:spcAft>
              <a:buFont typeface="+mj-lt"/>
              <a:buAutoNum type="arabicPeriod"/>
              <a:tabLst>
                <a:tab pos="536575" algn="l"/>
              </a:tabLst>
              <a:defRPr/>
            </a:pPr>
            <a:r>
              <a:rPr lang="es-MX" sz="2400" dirty="0" smtClean="0"/>
              <a:t>El derecho a </a:t>
            </a:r>
            <a:r>
              <a:rPr lang="es-MX" sz="2400" b="1" dirty="0" smtClean="0"/>
              <a:t>no ser sometida(o) a tortura o tratos crueles, inhumanos o degradantes;</a:t>
            </a:r>
          </a:p>
          <a:p>
            <a:pPr marL="722312" lvl="1" indent="-457200" fontAlgn="auto">
              <a:spcAft>
                <a:spcPts val="0"/>
              </a:spcAft>
              <a:buFont typeface="+mj-lt"/>
              <a:buAutoNum type="arabicPeriod"/>
              <a:tabLst>
                <a:tab pos="536575" algn="l"/>
              </a:tabLst>
              <a:defRPr/>
            </a:pPr>
            <a:r>
              <a:rPr lang="es-MX" sz="2400" dirty="0" smtClean="0"/>
              <a:t>El derecho a </a:t>
            </a:r>
            <a:r>
              <a:rPr lang="es-MX" sz="2400" b="1" dirty="0" smtClean="0"/>
              <a:t>participar en los asuntos públicos;</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educación;</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vivienda adecuada;</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seguridad social;</a:t>
            </a:r>
          </a:p>
          <a:p>
            <a:pPr marL="722312" lvl="1" indent="-457200" fontAlgn="auto">
              <a:spcAft>
                <a:spcPts val="0"/>
              </a:spcAft>
              <a:buFont typeface="+mj-lt"/>
              <a:buAutoNum type="arabicPeriod"/>
              <a:tabLst>
                <a:tab pos="536575" algn="l"/>
              </a:tabLst>
              <a:defRPr/>
            </a:pPr>
            <a:r>
              <a:rPr lang="es-MX" sz="2400" dirty="0" smtClean="0"/>
              <a:t>El derecho al </a:t>
            </a:r>
            <a:r>
              <a:rPr lang="es-MX" sz="2400" b="1" dirty="0" smtClean="0"/>
              <a:t>trabajo;</a:t>
            </a:r>
          </a:p>
          <a:p>
            <a:pPr marL="722312" lvl="1" indent="-457200" fontAlgn="auto">
              <a:spcAft>
                <a:spcPts val="0"/>
              </a:spcAft>
              <a:buFont typeface="+mj-lt"/>
              <a:buAutoNum type="arabicPeriod"/>
              <a:tabLst>
                <a:tab pos="536575" algn="l"/>
              </a:tabLst>
              <a:defRPr/>
            </a:pPr>
            <a:r>
              <a:rPr lang="es-MX" sz="2400" dirty="0" smtClean="0"/>
              <a:t>El derecho a la </a:t>
            </a:r>
            <a:r>
              <a:rPr lang="es-MX" sz="2400" b="1" dirty="0" smtClean="0"/>
              <a:t>libertad de opinión y expresión; </a:t>
            </a:r>
          </a:p>
          <a:p>
            <a:pPr marL="722312" lvl="1" indent="-457200" fontAlgn="auto">
              <a:spcAft>
                <a:spcPts val="0"/>
              </a:spcAft>
              <a:buFont typeface="+mj-lt"/>
              <a:buAutoNum type="arabicPeriod"/>
              <a:tabLst>
                <a:tab pos="536575" algn="l"/>
              </a:tabLst>
              <a:defRPr/>
            </a:pPr>
            <a:r>
              <a:rPr lang="es-MX" sz="2400" dirty="0" smtClean="0"/>
              <a:t>El derecho a un </a:t>
            </a:r>
            <a:r>
              <a:rPr lang="es-MX" sz="2400" b="1" dirty="0" smtClean="0"/>
              <a:t>juicio justo.</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rtlCol="0">
            <a:normAutofit fontScale="90000"/>
          </a:bodyPr>
          <a:lstStyle/>
          <a:p>
            <a:pPr fontAlgn="auto">
              <a:spcAft>
                <a:spcPts val="0"/>
              </a:spcAft>
              <a:defRPr/>
            </a:pPr>
            <a:r>
              <a:rPr lang="es-MX" sz="2800" b="1" dirty="0" smtClean="0">
                <a:solidFill>
                  <a:srgbClr val="FF0000"/>
                </a:solidFill>
                <a:latin typeface="Trebuchet MS" pitchFamily="34" charset="0"/>
              </a:rPr>
              <a:t/>
            </a:r>
            <a:br>
              <a:rPr lang="es-MX" sz="2800" b="1" dirty="0" smtClean="0">
                <a:solidFill>
                  <a:srgbClr val="FF0000"/>
                </a:solidFill>
                <a:latin typeface="Trebuchet MS" pitchFamily="34" charset="0"/>
              </a:rPr>
            </a:br>
            <a:r>
              <a:rPr lang="es-MX" sz="2800" b="1" dirty="0" smtClean="0">
                <a:solidFill>
                  <a:srgbClr val="FF0000"/>
                </a:solidFill>
                <a:latin typeface="Trebuchet MS" pitchFamily="34" charset="0"/>
              </a:rPr>
              <a:t>Algunos derechos para los que todavía no hay indicadores </a:t>
            </a:r>
            <a:r>
              <a:rPr lang="es-MX" sz="3600" b="1" dirty="0" smtClean="0">
                <a:solidFill>
                  <a:srgbClr val="FF0000"/>
                </a:solidFill>
                <a:latin typeface="Trebuchet MS" pitchFamily="34" charset="0"/>
              </a:rPr>
              <a:t/>
            </a:r>
            <a:br>
              <a:rPr lang="es-MX" sz="3600" b="1" dirty="0" smtClean="0">
                <a:solidFill>
                  <a:srgbClr val="FF0000"/>
                </a:solidFill>
                <a:latin typeface="Trebuchet MS" pitchFamily="34" charset="0"/>
              </a:rPr>
            </a:br>
            <a:endParaRPr lang="es-ES" b="1" dirty="0" smtClean="0">
              <a:solidFill>
                <a:srgbClr val="FF0000"/>
              </a:solidFill>
            </a:endParaRPr>
          </a:p>
        </p:txBody>
      </p:sp>
      <p:sp>
        <p:nvSpPr>
          <p:cNvPr id="3" name="2 Marcador de contenido"/>
          <p:cNvSpPr>
            <a:spLocks noGrp="1"/>
          </p:cNvSpPr>
          <p:nvPr>
            <p:ph idx="1"/>
          </p:nvPr>
        </p:nvSpPr>
        <p:spPr/>
        <p:txBody>
          <a:bodyPr rtlCol="0">
            <a:normAutofit fontScale="92500" lnSpcReduction="10000"/>
          </a:bodyPr>
          <a:lstStyle/>
          <a:p>
            <a:pPr marL="457200" indent="-457200" fontAlgn="auto">
              <a:spcAft>
                <a:spcPts val="0"/>
              </a:spcAft>
              <a:buFont typeface="Arial" pitchFamily="34" charset="0"/>
              <a:buChar char="•"/>
              <a:defRPr/>
            </a:pPr>
            <a:r>
              <a:rPr lang="es-MX" sz="2800" dirty="0" smtClean="0">
                <a:latin typeface="Trebuchet MS" pitchFamily="34" charset="0"/>
              </a:rPr>
              <a:t>Derecho a un </a:t>
            </a:r>
            <a:r>
              <a:rPr lang="es-MX" dirty="0" smtClean="0">
                <a:latin typeface="Trebuchet MS" pitchFamily="34" charset="0"/>
              </a:rPr>
              <a:t>nivel de vida adecuado;</a:t>
            </a:r>
          </a:p>
          <a:p>
            <a:pPr marL="457200" indent="-457200" fontAlgn="auto">
              <a:spcAft>
                <a:spcPts val="0"/>
              </a:spcAft>
              <a:buFont typeface="Arial" pitchFamily="34" charset="0"/>
              <a:buChar char="•"/>
              <a:defRPr/>
            </a:pPr>
            <a:r>
              <a:rPr lang="es-MX" sz="2800" dirty="0" smtClean="0">
                <a:latin typeface="Trebuchet MS" pitchFamily="34" charset="0"/>
              </a:rPr>
              <a:t>Derecho a la </a:t>
            </a:r>
            <a:r>
              <a:rPr lang="es-MX" dirty="0" smtClean="0">
                <a:latin typeface="Trebuchet MS" pitchFamily="34" charset="0"/>
              </a:rPr>
              <a:t>cultura;</a:t>
            </a:r>
          </a:p>
          <a:p>
            <a:pPr marL="457200" indent="-457200" fontAlgn="auto">
              <a:spcAft>
                <a:spcPts val="0"/>
              </a:spcAft>
              <a:buFont typeface="Arial" pitchFamily="34" charset="0"/>
              <a:buChar char="•"/>
              <a:defRPr/>
            </a:pPr>
            <a:r>
              <a:rPr lang="es-MX" sz="2800" dirty="0" smtClean="0">
                <a:latin typeface="Trebuchet MS" pitchFamily="34" charset="0"/>
              </a:rPr>
              <a:t>Derecho a la </a:t>
            </a:r>
            <a:r>
              <a:rPr lang="es-MX" dirty="0" smtClean="0">
                <a:latin typeface="Trebuchet MS" pitchFamily="34" charset="0"/>
              </a:rPr>
              <a:t>libre sindicación;</a:t>
            </a:r>
          </a:p>
          <a:p>
            <a:pPr marL="457200" indent="-457200" fontAlgn="auto">
              <a:spcAft>
                <a:spcPts val="0"/>
              </a:spcAft>
              <a:buFont typeface="Arial" pitchFamily="34" charset="0"/>
              <a:buChar char="•"/>
              <a:defRPr/>
            </a:pPr>
            <a:r>
              <a:rPr lang="es-MX" sz="2800" dirty="0" smtClean="0">
                <a:latin typeface="Trebuchet MS" pitchFamily="34" charset="0"/>
              </a:rPr>
              <a:t>Derecho al </a:t>
            </a:r>
            <a:r>
              <a:rPr lang="es-MX" dirty="0" smtClean="0">
                <a:latin typeface="Trebuchet MS" pitchFamily="34" charset="0"/>
              </a:rPr>
              <a:t>agua;</a:t>
            </a:r>
          </a:p>
          <a:p>
            <a:pPr marL="457200" indent="-457200" fontAlgn="auto">
              <a:spcAft>
                <a:spcPts val="0"/>
              </a:spcAft>
              <a:buFont typeface="Arial" pitchFamily="34" charset="0"/>
              <a:buChar char="•"/>
              <a:defRPr/>
            </a:pPr>
            <a:r>
              <a:rPr lang="es-MX" sz="2800" dirty="0" smtClean="0">
                <a:latin typeface="Trebuchet MS" pitchFamily="34" charset="0"/>
              </a:rPr>
              <a:t>Derecho a un </a:t>
            </a:r>
            <a:r>
              <a:rPr lang="es-MX" dirty="0" smtClean="0">
                <a:latin typeface="Trebuchet MS" pitchFamily="34" charset="0"/>
              </a:rPr>
              <a:t>medio ambiente sano;</a:t>
            </a:r>
          </a:p>
          <a:p>
            <a:pPr marL="457200" indent="-457200" fontAlgn="auto">
              <a:spcAft>
                <a:spcPts val="0"/>
              </a:spcAft>
              <a:buFont typeface="Arial" pitchFamily="34" charset="0"/>
              <a:buChar char="•"/>
              <a:defRPr/>
            </a:pPr>
            <a:r>
              <a:rPr lang="es-MX" sz="2800" dirty="0" smtClean="0">
                <a:latin typeface="Trebuchet MS" pitchFamily="34" charset="0"/>
              </a:rPr>
              <a:t>Derecho al </a:t>
            </a:r>
            <a:r>
              <a:rPr lang="es-MX" dirty="0" smtClean="0">
                <a:latin typeface="Trebuchet MS" pitchFamily="34" charset="0"/>
              </a:rPr>
              <a:t>desarrollo;</a:t>
            </a:r>
          </a:p>
          <a:p>
            <a:pPr marL="457200" indent="-457200" fontAlgn="auto">
              <a:spcAft>
                <a:spcPts val="0"/>
              </a:spcAft>
              <a:buFont typeface="Arial" pitchFamily="34" charset="0"/>
              <a:buChar char="•"/>
              <a:defRPr/>
            </a:pPr>
            <a:r>
              <a:rPr lang="es-MX" sz="2800" dirty="0" smtClean="0">
                <a:latin typeface="Trebuchet MS" pitchFamily="34" charset="0"/>
              </a:rPr>
              <a:t>Derecho a la </a:t>
            </a:r>
            <a:r>
              <a:rPr lang="es-MX" dirty="0" smtClean="0">
                <a:latin typeface="Trebuchet MS" pitchFamily="34" charset="0"/>
              </a:rPr>
              <a:t>libertad de pensamiento, de conciencia y de religión;</a:t>
            </a:r>
          </a:p>
          <a:p>
            <a:pPr marL="457200" indent="-457200" fontAlgn="auto">
              <a:spcAft>
                <a:spcPts val="0"/>
              </a:spcAft>
              <a:buFont typeface="Arial" pitchFamily="34" charset="0"/>
              <a:buChar char="•"/>
              <a:defRPr/>
            </a:pPr>
            <a:r>
              <a:rPr lang="es-MX" sz="2800" dirty="0" smtClean="0">
                <a:latin typeface="Trebuchet MS" pitchFamily="34" charset="0"/>
              </a:rPr>
              <a:t>Derecho a la </a:t>
            </a:r>
            <a:r>
              <a:rPr lang="es-MX" dirty="0" smtClean="0">
                <a:latin typeface="Trebuchet MS" pitchFamily="34" charset="0"/>
              </a:rPr>
              <a:t>libertad de asociación.</a:t>
            </a:r>
          </a:p>
          <a:p>
            <a:pPr fontAlgn="auto">
              <a:spcAft>
                <a:spcPts val="0"/>
              </a:spcAft>
              <a:buFont typeface="Arial" pitchFamily="34" charset="0"/>
              <a:buChar char="•"/>
              <a:defRPr/>
            </a:pPr>
            <a:endParaRPr lang="es-ES" dirty="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s-ES" sz="5400" b="1" cap="all" dirty="0" err="1">
                <a:ln w="0"/>
                <a:solidFill>
                  <a:srgbClr val="FF0000"/>
                </a:solidFill>
                <a:effectLst>
                  <a:reflection blurRad="12700" stA="50000" endPos="50000" dist="5000" dir="5400000" sy="-100000" rotWithShape="0"/>
                </a:effectLst>
                <a:latin typeface="+mn-lt"/>
              </a:rPr>
              <a:t>DeSARROLLO</a:t>
            </a:r>
            <a:r>
              <a:rPr lang="es-ES" sz="5400" b="1" cap="all" dirty="0">
                <a:ln w="0"/>
                <a:solidFill>
                  <a:srgbClr val="FF0000"/>
                </a:solidFill>
                <a:effectLst>
                  <a:reflection blurRad="12700" stA="50000" endPos="50000" dist="5000" dir="5400000" sy="-100000" rotWithShape="0"/>
                </a:effectLst>
                <a:latin typeface="+mn-lt"/>
              </a:rPr>
              <a:t> HUMANO</a:t>
            </a:r>
            <a:endParaRPr lang="es-ES" sz="5400" b="1" cap="all" dirty="0">
              <a:ln w="0"/>
              <a:solidFill>
                <a:srgbClr val="FF0000"/>
              </a:solidFill>
              <a:effectLst>
                <a:reflection blurRad="12700" stA="50000" endPos="50000" dist="5000" dir="5400000" sy="-100000" rotWithShape="0"/>
              </a:effectLst>
              <a:latin typeface="+mn-lt"/>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1 Título"/>
          <p:cNvSpPr>
            <a:spLocks noGrp="1"/>
          </p:cNvSpPr>
          <p:nvPr>
            <p:ph type="title"/>
          </p:nvPr>
        </p:nvSpPr>
        <p:spPr/>
        <p:txBody>
          <a:bodyPr/>
          <a:lstStyle/>
          <a:p>
            <a:r>
              <a:rPr lang="es-CL" smtClean="0"/>
              <a:t>DEFINICION</a:t>
            </a:r>
          </a:p>
        </p:txBody>
      </p:sp>
      <p:sp>
        <p:nvSpPr>
          <p:cNvPr id="3" name="2 Marcador de contenido"/>
          <p:cNvSpPr>
            <a:spLocks noGrp="1"/>
          </p:cNvSpPr>
          <p:nvPr>
            <p:ph idx="1"/>
          </p:nvPr>
        </p:nvSpPr>
        <p:spPr/>
        <p:txBody>
          <a:bodyPr rtlCol="0">
            <a:normAutofit fontScale="77500" lnSpcReduction="20000"/>
          </a:bodyPr>
          <a:lstStyle/>
          <a:p>
            <a:pPr fontAlgn="auto">
              <a:spcAft>
                <a:spcPts val="0"/>
              </a:spcAft>
              <a:buFont typeface="Arial" pitchFamily="34" charset="0"/>
              <a:buChar char="•"/>
              <a:defRPr/>
            </a:pPr>
            <a:r>
              <a:rPr lang="es-CL" dirty="0" smtClean="0"/>
              <a:t>Proceso por el que una </a:t>
            </a:r>
            <a:r>
              <a:rPr lang="es-CL" dirty="0" smtClean="0">
                <a:hlinkClick r:id="rId2" action="ppaction://hlinkfile" tooltip="Sociedad"/>
              </a:rPr>
              <a:t>sociedad</a:t>
            </a:r>
            <a:r>
              <a:rPr lang="es-CL" dirty="0" smtClean="0"/>
              <a:t> mejora las condiciones de vida de sus </a:t>
            </a:r>
            <a:r>
              <a:rPr lang="es-CL" dirty="0" smtClean="0">
                <a:hlinkClick r:id="rId3" action="ppaction://hlinkfile" tooltip="Ciudadano"/>
              </a:rPr>
              <a:t>ciudadanos</a:t>
            </a:r>
            <a:r>
              <a:rPr lang="es-CL" dirty="0" smtClean="0"/>
              <a:t> a través de un incremento de los bienes con los que puede cubrir sus necesidades básicas y complementarias, y de la creación de un entorno en el que se respeten los </a:t>
            </a:r>
            <a:r>
              <a:rPr lang="es-CL" dirty="0" smtClean="0">
                <a:hlinkClick r:id="rId4" action="ppaction://hlinkfile" tooltip="Derechos humanos"/>
              </a:rPr>
              <a:t>derechos humanos</a:t>
            </a:r>
            <a:r>
              <a:rPr lang="es-CL" dirty="0" smtClean="0"/>
              <a:t> de todos ellos.</a:t>
            </a:r>
          </a:p>
          <a:p>
            <a:pPr fontAlgn="auto">
              <a:spcAft>
                <a:spcPts val="0"/>
              </a:spcAft>
              <a:buFont typeface="Arial" pitchFamily="34" charset="0"/>
              <a:buChar char="•"/>
              <a:defRPr/>
            </a:pPr>
            <a:r>
              <a:rPr lang="es-CL" dirty="0" smtClean="0"/>
              <a:t>Es la cantidad de opciones que tiene un ser humano en su propio medio, para ser o hacer lo que él desea ser o hacer. A mayor cantidad de opciones mayor </a:t>
            </a:r>
            <a:r>
              <a:rPr lang="es-CL" dirty="0" smtClean="0">
                <a:hlinkClick r:id="rId5" action="ppaction://hlinkfile" tooltip="Desarrollo humano"/>
              </a:rPr>
              <a:t>desarrollo humano</a:t>
            </a:r>
            <a:r>
              <a:rPr lang="es-CL" dirty="0" smtClean="0"/>
              <a:t>, a menor cantidad de opciones, menor desarrollo humano. El Desarrollo Humano podría definirse también como una forma de medir la </a:t>
            </a:r>
            <a:r>
              <a:rPr lang="es-CL" dirty="0" smtClean="0">
                <a:hlinkClick r:id="rId6" action="ppaction://hlinkfile" tooltip="Calidad de vida"/>
              </a:rPr>
              <a:t>calidad de vida</a:t>
            </a:r>
            <a:r>
              <a:rPr lang="es-CL" dirty="0" smtClean="0"/>
              <a:t> del ente humano en el medio en que se desenvuelve, y una variable fundamental para la calificación de un país o región.</a:t>
            </a:r>
          </a:p>
          <a:p>
            <a:pPr fontAlgn="auto">
              <a:spcAft>
                <a:spcPts val="0"/>
              </a:spcAft>
              <a:buFont typeface="Arial" pitchFamily="34" charset="0"/>
              <a:buChar char="•"/>
              <a:defRPr/>
            </a:pPr>
            <a:endParaRPr lang="es-CL"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CL" dirty="0" smtClean="0"/>
              <a:t>EL INDICE DE DESARROLLO HUMANO</a:t>
            </a:r>
            <a:endParaRPr lang="es-CL" dirty="0"/>
          </a:p>
        </p:txBody>
      </p:sp>
      <p:sp>
        <p:nvSpPr>
          <p:cNvPr id="3" name="2 Marcador de contenido"/>
          <p:cNvSpPr>
            <a:spLocks noGrp="1"/>
          </p:cNvSpPr>
          <p:nvPr>
            <p:ph idx="1"/>
          </p:nvPr>
        </p:nvSpPr>
        <p:spPr>
          <a:xfrm>
            <a:off x="428625" y="1714500"/>
            <a:ext cx="8229600" cy="4525963"/>
          </a:xfrm>
        </p:spPr>
        <p:txBody>
          <a:bodyPr rtlCol="0">
            <a:normAutofit fontScale="77500" lnSpcReduction="20000"/>
          </a:bodyPr>
          <a:lstStyle/>
          <a:p>
            <a:pPr algn="just" fontAlgn="auto">
              <a:spcAft>
                <a:spcPts val="0"/>
              </a:spcAft>
              <a:buFont typeface="Arial" pitchFamily="34" charset="0"/>
              <a:buChar char="•"/>
              <a:defRPr/>
            </a:pPr>
            <a:r>
              <a:rPr lang="es-CL" dirty="0" smtClean="0"/>
              <a:t>El </a:t>
            </a:r>
            <a:r>
              <a:rPr lang="es-CL" b="1" dirty="0" smtClean="0"/>
              <a:t>índice de desarrollo humano</a:t>
            </a:r>
            <a:r>
              <a:rPr lang="es-CL" dirty="0" smtClean="0"/>
              <a:t> (</a:t>
            </a:r>
            <a:r>
              <a:rPr lang="es-CL" b="1" dirty="0" smtClean="0"/>
              <a:t>IDH</a:t>
            </a:r>
            <a:r>
              <a:rPr lang="es-CL" dirty="0" smtClean="0"/>
              <a:t>) es una medición por </a:t>
            </a:r>
            <a:r>
              <a:rPr lang="es-CL" dirty="0" smtClean="0">
                <a:hlinkClick r:id="rId2" action="ppaction://hlinkfile" tooltip="País"/>
              </a:rPr>
              <a:t>país</a:t>
            </a:r>
            <a:r>
              <a:rPr lang="es-CL" dirty="0" smtClean="0"/>
              <a:t>, elaborada por el </a:t>
            </a:r>
            <a:r>
              <a:rPr lang="es-CL" dirty="0" smtClean="0">
                <a:hlinkClick r:id="rId3" action="ppaction://hlinkfile" tooltip="Programa de las Naciones Unidas para el Desarrollo"/>
              </a:rPr>
              <a:t>Programa de las Naciones Unidas para el Desarrollo</a:t>
            </a:r>
            <a:r>
              <a:rPr lang="es-CL" dirty="0" smtClean="0"/>
              <a:t> (PNUD). Se basa en un </a:t>
            </a:r>
            <a:r>
              <a:rPr lang="es-CL" dirty="0" smtClean="0">
                <a:hlinkClick r:id="rId4" action="ppaction://hlinkfile" tooltip="Indicador social"/>
              </a:rPr>
              <a:t>indicador social</a:t>
            </a:r>
            <a:r>
              <a:rPr lang="es-CL" dirty="0" smtClean="0"/>
              <a:t> estadístico compuesto por tres parámetros:</a:t>
            </a:r>
          </a:p>
          <a:p>
            <a:pPr fontAlgn="auto">
              <a:spcAft>
                <a:spcPts val="0"/>
              </a:spcAft>
              <a:buFont typeface="Arial" pitchFamily="34" charset="0"/>
              <a:buChar char="•"/>
              <a:defRPr/>
            </a:pPr>
            <a:r>
              <a:rPr lang="es-CL" b="1" dirty="0" smtClean="0"/>
              <a:t>Vida larga y saludable</a:t>
            </a:r>
            <a:r>
              <a:rPr lang="es-CL" dirty="0" smtClean="0"/>
              <a:t> (medida según la </a:t>
            </a:r>
            <a:r>
              <a:rPr lang="es-CL" dirty="0" smtClean="0">
                <a:hlinkClick r:id="rId5" action="ppaction://hlinkfile" tooltip="Esperanza de vida al nacer"/>
              </a:rPr>
              <a:t>esperanza de vida al nacer</a:t>
            </a:r>
            <a:r>
              <a:rPr lang="es-CL" dirty="0" smtClean="0"/>
              <a:t>). </a:t>
            </a:r>
          </a:p>
          <a:p>
            <a:pPr fontAlgn="auto">
              <a:spcAft>
                <a:spcPts val="0"/>
              </a:spcAft>
              <a:buFont typeface="Arial" pitchFamily="34" charset="0"/>
              <a:buChar char="•"/>
              <a:defRPr/>
            </a:pPr>
            <a:r>
              <a:rPr lang="es-CL" b="1" dirty="0" smtClean="0"/>
              <a:t>Educación</a:t>
            </a:r>
            <a:r>
              <a:rPr lang="es-CL" dirty="0" smtClean="0"/>
              <a:t> (medida por la </a:t>
            </a:r>
            <a:r>
              <a:rPr lang="es-CL" dirty="0" smtClean="0">
                <a:hlinkClick r:id="rId6" action="ppaction://hlinkfile" tooltip="Índice de alfabetización"/>
              </a:rPr>
              <a:t>tasa de alfabetización de adultos</a:t>
            </a:r>
            <a:r>
              <a:rPr lang="es-CL" dirty="0" smtClean="0"/>
              <a:t> y la </a:t>
            </a:r>
            <a:r>
              <a:rPr lang="es-CL" dirty="0" smtClean="0">
                <a:hlinkClick r:id="rId7" action="ppaction://hlinkfile" tooltip="Tasa bruta (aún no redactado)"/>
              </a:rPr>
              <a:t>tasa bruta</a:t>
            </a:r>
            <a:r>
              <a:rPr lang="es-CL" dirty="0" smtClean="0"/>
              <a:t> combinada de matriculación en </a:t>
            </a:r>
            <a:r>
              <a:rPr lang="es-CL" dirty="0" smtClean="0">
                <a:hlinkClick r:id="rId8" action="ppaction://hlinkfile" tooltip="Educación primaria"/>
              </a:rPr>
              <a:t>educación primaria</a:t>
            </a:r>
            <a:r>
              <a:rPr lang="es-CL" dirty="0" smtClean="0"/>
              <a:t>, </a:t>
            </a:r>
            <a:r>
              <a:rPr lang="es-CL" dirty="0" smtClean="0">
                <a:hlinkClick r:id="rId9" action="ppaction://hlinkfile" tooltip="Educación secundaria"/>
              </a:rPr>
              <a:t>secundaria</a:t>
            </a:r>
            <a:r>
              <a:rPr lang="es-CL" dirty="0" smtClean="0"/>
              <a:t> y </a:t>
            </a:r>
            <a:r>
              <a:rPr lang="es-CL" dirty="0" smtClean="0">
                <a:hlinkClick r:id="rId10" action="ppaction://hlinkfile" tooltip="Educación superior"/>
              </a:rPr>
              <a:t>superior</a:t>
            </a:r>
            <a:r>
              <a:rPr lang="es-CL" dirty="0" smtClean="0"/>
              <a:t>, así como los años de </a:t>
            </a:r>
            <a:r>
              <a:rPr lang="es-CL" dirty="0" err="1" smtClean="0"/>
              <a:t>duracíón</a:t>
            </a:r>
            <a:r>
              <a:rPr lang="es-CL" dirty="0" smtClean="0"/>
              <a:t> de la educación obligatoria). </a:t>
            </a:r>
          </a:p>
          <a:p>
            <a:pPr fontAlgn="auto">
              <a:spcAft>
                <a:spcPts val="0"/>
              </a:spcAft>
              <a:buFont typeface="Arial" pitchFamily="34" charset="0"/>
              <a:buChar char="•"/>
              <a:defRPr/>
            </a:pPr>
            <a:r>
              <a:rPr lang="es-CL" b="1" dirty="0" smtClean="0"/>
              <a:t>Nivel de vida digno</a:t>
            </a:r>
            <a:r>
              <a:rPr lang="es-CL" dirty="0" smtClean="0"/>
              <a:t> (medido por el </a:t>
            </a:r>
            <a:r>
              <a:rPr lang="es-CL" dirty="0" smtClean="0">
                <a:hlinkClick r:id="rId11" action="ppaction://hlinkfile" tooltip="PIB per cápita"/>
              </a:rPr>
              <a:t>PIB per cápita</a:t>
            </a:r>
            <a:r>
              <a:rPr lang="es-CL" dirty="0" smtClean="0"/>
              <a:t> </a:t>
            </a:r>
            <a:r>
              <a:rPr lang="es-CL" dirty="0" smtClean="0">
                <a:hlinkClick r:id="rId12" action="ppaction://hlinkfile" tooltip="Paridad de poder adquisitivo"/>
              </a:rPr>
              <a:t>PPA</a:t>
            </a:r>
            <a:r>
              <a:rPr lang="es-CL" dirty="0" smtClean="0"/>
              <a:t> en </a:t>
            </a:r>
            <a:r>
              <a:rPr lang="es-CL" dirty="0" smtClean="0">
                <a:hlinkClick r:id="rId13" action="ppaction://hlinkfile" tooltip="Dólar internacional"/>
              </a:rPr>
              <a:t>dólares</a:t>
            </a:r>
            <a:r>
              <a:rPr lang="es-CL" dirty="0" smtClean="0"/>
              <a:t>). </a:t>
            </a:r>
            <a:endParaRPr lang="es-CL"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81" name="10 Grupo"/>
          <p:cNvGrpSpPr>
            <a:grpSpLocks/>
          </p:cNvGrpSpPr>
          <p:nvPr/>
        </p:nvGrpSpPr>
        <p:grpSpPr bwMode="auto">
          <a:xfrm>
            <a:off x="0" y="182563"/>
            <a:ext cx="4000500" cy="6675437"/>
            <a:chOff x="-32" y="182603"/>
            <a:chExt cx="4000528" cy="6675395"/>
          </a:xfrm>
        </p:grpSpPr>
        <p:pic>
          <p:nvPicPr>
            <p:cNvPr id="225287" name="Picture 6"/>
            <p:cNvPicPr>
              <a:picLocks noChangeAspect="1" noChangeArrowheads="1"/>
            </p:cNvPicPr>
            <p:nvPr/>
          </p:nvPicPr>
          <p:blipFill>
            <a:blip r:embed="rId2"/>
            <a:srcRect/>
            <a:stretch>
              <a:fillRect/>
            </a:stretch>
          </p:blipFill>
          <p:spPr bwMode="auto">
            <a:xfrm>
              <a:off x="-32" y="182603"/>
              <a:ext cx="4000528" cy="4032215"/>
            </a:xfrm>
            <a:prstGeom prst="rect">
              <a:avLst/>
            </a:prstGeom>
            <a:noFill/>
            <a:ln w="9525">
              <a:solidFill>
                <a:schemeClr val="accent1"/>
              </a:solidFill>
              <a:miter lim="800000"/>
              <a:headEnd/>
              <a:tailEnd/>
            </a:ln>
          </p:spPr>
        </p:pic>
        <p:pic>
          <p:nvPicPr>
            <p:cNvPr id="225288" name="Picture 7"/>
            <p:cNvPicPr>
              <a:picLocks noChangeAspect="1" noChangeArrowheads="1"/>
            </p:cNvPicPr>
            <p:nvPr/>
          </p:nvPicPr>
          <p:blipFill>
            <a:blip r:embed="rId3"/>
            <a:srcRect/>
            <a:stretch>
              <a:fillRect/>
            </a:stretch>
          </p:blipFill>
          <p:spPr bwMode="auto">
            <a:xfrm>
              <a:off x="-30" y="4214817"/>
              <a:ext cx="4000526" cy="2643181"/>
            </a:xfrm>
            <a:prstGeom prst="rect">
              <a:avLst/>
            </a:prstGeom>
            <a:noFill/>
            <a:ln w="9525">
              <a:solidFill>
                <a:schemeClr val="accent1"/>
              </a:solidFill>
              <a:miter lim="800000"/>
              <a:headEnd/>
              <a:tailEnd/>
            </a:ln>
          </p:spPr>
        </p:pic>
      </p:grpSp>
      <p:pic>
        <p:nvPicPr>
          <p:cNvPr id="225282" name="Picture 8"/>
          <p:cNvPicPr>
            <a:picLocks noChangeAspect="1" noChangeArrowheads="1"/>
          </p:cNvPicPr>
          <p:nvPr/>
        </p:nvPicPr>
        <p:blipFill>
          <a:blip r:embed="rId4"/>
          <a:srcRect/>
          <a:stretch>
            <a:fillRect/>
          </a:stretch>
        </p:blipFill>
        <p:spPr bwMode="auto">
          <a:xfrm>
            <a:off x="4714875" y="2357438"/>
            <a:ext cx="4214813" cy="3286125"/>
          </a:xfrm>
          <a:prstGeom prst="rect">
            <a:avLst/>
          </a:prstGeom>
          <a:noFill/>
          <a:ln w="9525">
            <a:noFill/>
            <a:miter lim="800000"/>
            <a:headEnd/>
            <a:tailEnd/>
          </a:ln>
        </p:spPr>
      </p:pic>
      <p:sp>
        <p:nvSpPr>
          <p:cNvPr id="225283" name="12 CuadroTexto"/>
          <p:cNvSpPr txBox="1">
            <a:spLocks noChangeArrowheads="1"/>
          </p:cNvSpPr>
          <p:nvPr/>
        </p:nvSpPr>
        <p:spPr bwMode="auto">
          <a:xfrm>
            <a:off x="5357813" y="642938"/>
            <a:ext cx="3429000" cy="369887"/>
          </a:xfrm>
          <a:prstGeom prst="rect">
            <a:avLst/>
          </a:prstGeom>
          <a:noFill/>
          <a:ln w="9525">
            <a:noFill/>
            <a:miter lim="800000"/>
            <a:headEnd/>
            <a:tailEnd/>
          </a:ln>
        </p:spPr>
        <p:txBody>
          <a:bodyPr>
            <a:spAutoFit/>
          </a:bodyPr>
          <a:lstStyle/>
          <a:p>
            <a:r>
              <a:rPr lang="es-CL">
                <a:latin typeface="Calibri" pitchFamily="34" charset="0"/>
              </a:rPr>
              <a:t>PRIMEROS 30 PAISES DE LA LISTA</a:t>
            </a:r>
          </a:p>
        </p:txBody>
      </p:sp>
      <p:sp>
        <p:nvSpPr>
          <p:cNvPr id="14" name="13 Flecha derecha"/>
          <p:cNvSpPr/>
          <p:nvPr/>
        </p:nvSpPr>
        <p:spPr>
          <a:xfrm>
            <a:off x="4214813" y="714375"/>
            <a:ext cx="928687"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sp>
        <p:nvSpPr>
          <p:cNvPr id="225285" name="14 CuadroTexto"/>
          <p:cNvSpPr txBox="1">
            <a:spLocks noChangeArrowheads="1"/>
          </p:cNvSpPr>
          <p:nvPr/>
        </p:nvSpPr>
        <p:spPr bwMode="auto">
          <a:xfrm>
            <a:off x="5072063" y="6273800"/>
            <a:ext cx="3429000" cy="369888"/>
          </a:xfrm>
          <a:prstGeom prst="rect">
            <a:avLst/>
          </a:prstGeom>
          <a:noFill/>
          <a:ln w="9525">
            <a:noFill/>
            <a:miter lim="800000"/>
            <a:headEnd/>
            <a:tailEnd/>
          </a:ln>
        </p:spPr>
        <p:txBody>
          <a:bodyPr>
            <a:spAutoFit/>
          </a:bodyPr>
          <a:lstStyle/>
          <a:p>
            <a:r>
              <a:rPr lang="es-CL">
                <a:latin typeface="Calibri" pitchFamily="34" charset="0"/>
              </a:rPr>
              <a:t>ULTIMOS 10 PAISES DE LA LISTA</a:t>
            </a:r>
          </a:p>
        </p:txBody>
      </p:sp>
      <p:sp>
        <p:nvSpPr>
          <p:cNvPr id="16" name="15 Flecha abajo"/>
          <p:cNvSpPr/>
          <p:nvPr/>
        </p:nvSpPr>
        <p:spPr>
          <a:xfrm>
            <a:off x="6572250" y="5737225"/>
            <a:ext cx="214313" cy="5492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1 CuadroTexto"/>
          <p:cNvSpPr txBox="1">
            <a:spLocks noChangeArrowheads="1"/>
          </p:cNvSpPr>
          <p:nvPr/>
        </p:nvSpPr>
        <p:spPr bwMode="auto">
          <a:xfrm>
            <a:off x="323850" y="1427163"/>
            <a:ext cx="8640763" cy="5170487"/>
          </a:xfrm>
          <a:prstGeom prst="rect">
            <a:avLst/>
          </a:prstGeom>
          <a:noFill/>
          <a:ln w="9525">
            <a:noFill/>
            <a:miter lim="800000"/>
            <a:headEnd/>
            <a:tailEnd/>
          </a:ln>
        </p:spPr>
        <p:txBody>
          <a:bodyPr>
            <a:spAutoFit/>
          </a:bodyPr>
          <a:lstStyle/>
          <a:p>
            <a:pPr algn="just"/>
            <a:r>
              <a:rPr lang="es-CL" sz="2200" b="1">
                <a:solidFill>
                  <a:srgbClr val="663300"/>
                </a:solidFill>
                <a:latin typeface="Calibri" pitchFamily="34" charset="0"/>
              </a:rPr>
              <a:t>En los próximos diez o doce años, Chile será un país desarrollado, si entendemos por “país desarrollado” el que ha alcanzado un ingreso por habitante de 20 mil dólares por año. Los que vienen serán también años positivos para muchos de nuestros vecinos en América Latina. El motor de la economía china, como se ha dicho, seguirá empujando el crecimiento de la región: cuando China crece un punto porcentual, países como el nuestro crecen al menos un 0,4 %. Ello significa que si China sigue creciendo a un ritmo de 10 % anual, tenemos garantizado un crecimiento del orden del 4 %.</a:t>
            </a:r>
          </a:p>
          <a:p>
            <a:pPr algn="just"/>
            <a:endParaRPr lang="es-CL" sz="2200" b="1">
              <a:solidFill>
                <a:srgbClr val="663300"/>
              </a:solidFill>
              <a:latin typeface="Calibri" pitchFamily="34" charset="0"/>
            </a:endParaRPr>
          </a:p>
          <a:p>
            <a:pPr algn="just"/>
            <a:r>
              <a:rPr lang="es-CL" sz="2200" b="1">
                <a:solidFill>
                  <a:srgbClr val="663300"/>
                </a:solidFill>
                <a:latin typeface="Calibri" pitchFamily="34" charset="0"/>
              </a:rPr>
              <a:t>Pero no confundamos crecimiento económico con desarrollo: tenemos que definir hoy qué tipo de sociedad queremos construir en Chile durante los próximos veinte años, y abordar, ahora, los cambios necesarios para sentar las bases de ese futuro. Nadie lo hará por nosotros.</a:t>
            </a:r>
          </a:p>
        </p:txBody>
      </p:sp>
      <p:sp>
        <p:nvSpPr>
          <p:cNvPr id="108546" name="2 CuadroTexto"/>
          <p:cNvSpPr txBox="1">
            <a:spLocks noChangeArrowheads="1"/>
          </p:cNvSpPr>
          <p:nvPr/>
        </p:nvSpPr>
        <p:spPr bwMode="auto">
          <a:xfrm>
            <a:off x="0" y="333375"/>
            <a:ext cx="9144000" cy="892175"/>
          </a:xfrm>
          <a:prstGeom prst="rect">
            <a:avLst/>
          </a:prstGeom>
          <a:noFill/>
          <a:ln w="9525">
            <a:noFill/>
            <a:miter lim="800000"/>
            <a:headEnd/>
            <a:tailEnd/>
          </a:ln>
        </p:spPr>
        <p:txBody>
          <a:bodyPr>
            <a:spAutoFit/>
          </a:bodyPr>
          <a:lstStyle/>
          <a:p>
            <a:pPr algn="ctr"/>
            <a:r>
              <a:rPr lang="es-CL" sz="2600" b="1">
                <a:solidFill>
                  <a:srgbClr val="002060"/>
                </a:solidFill>
                <a:latin typeface="Calibri" pitchFamily="34" charset="0"/>
              </a:rPr>
              <a:t>Chile 2030: Siete desafíos estratégicos y un imperativo de equidad. Ricardo Lagos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s-ES" sz="5400" b="1" cap="all" dirty="0">
                <a:ln w="0"/>
                <a:solidFill>
                  <a:srgbClr val="C00000"/>
                </a:solidFill>
                <a:effectLst>
                  <a:reflection blurRad="12700" stA="50000" endPos="50000" dist="5000" dir="5400000" sy="-100000" rotWithShape="0"/>
                </a:effectLst>
                <a:latin typeface="+mn-lt"/>
              </a:rPr>
              <a:t>CRECIMIENTO ECONOMICO REGIONAL</a:t>
            </a:r>
            <a:endParaRPr lang="es-ES" sz="5400" b="1" cap="all" dirty="0">
              <a:ln w="0"/>
              <a:solidFill>
                <a:srgbClr val="C00000"/>
              </a:solidFill>
              <a:effectLst>
                <a:reflection blurRad="12700" stA="50000" endPos="50000" dist="5000" dir="5400000" sy="-100000" rotWithShape="0"/>
              </a:effectLst>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Picture 2"/>
          <p:cNvPicPr>
            <a:picLocks noChangeAspect="1" noChangeArrowheads="1"/>
          </p:cNvPicPr>
          <p:nvPr/>
        </p:nvPicPr>
        <p:blipFill>
          <a:blip r:embed="rId2"/>
          <a:srcRect/>
          <a:stretch>
            <a:fillRect/>
          </a:stretch>
        </p:blipFill>
        <p:spPr bwMode="auto">
          <a:xfrm>
            <a:off x="928688" y="0"/>
            <a:ext cx="75374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617" name="4 Grupo"/>
          <p:cNvGrpSpPr>
            <a:grpSpLocks/>
          </p:cNvGrpSpPr>
          <p:nvPr/>
        </p:nvGrpSpPr>
        <p:grpSpPr bwMode="auto">
          <a:xfrm>
            <a:off x="2286000" y="214313"/>
            <a:ext cx="4919663" cy="6372225"/>
            <a:chOff x="2285984" y="214290"/>
            <a:chExt cx="4919683" cy="6372394"/>
          </a:xfrm>
        </p:grpSpPr>
        <p:pic>
          <p:nvPicPr>
            <p:cNvPr id="111618" name="Picture 2"/>
            <p:cNvPicPr>
              <a:picLocks noChangeAspect="1" noChangeArrowheads="1"/>
            </p:cNvPicPr>
            <p:nvPr/>
          </p:nvPicPr>
          <p:blipFill>
            <a:blip r:embed="rId2"/>
            <a:srcRect/>
            <a:stretch>
              <a:fillRect/>
            </a:stretch>
          </p:blipFill>
          <p:spPr bwMode="auto">
            <a:xfrm>
              <a:off x="2285984" y="214290"/>
              <a:ext cx="4919683" cy="6372394"/>
            </a:xfrm>
            <a:prstGeom prst="rect">
              <a:avLst/>
            </a:prstGeom>
            <a:noFill/>
            <a:ln w="9525">
              <a:solidFill>
                <a:schemeClr val="tx1"/>
              </a:solidFill>
              <a:miter lim="800000"/>
              <a:headEnd/>
              <a:tailEnd/>
            </a:ln>
          </p:spPr>
        </p:pic>
        <p:sp>
          <p:nvSpPr>
            <p:cNvPr id="3" name="2 Flecha derecha"/>
            <p:cNvSpPr/>
            <p:nvPr/>
          </p:nvSpPr>
          <p:spPr>
            <a:xfrm>
              <a:off x="2428860" y="1643078"/>
              <a:ext cx="500065" cy="1428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sp>
          <p:nvSpPr>
            <p:cNvPr id="4" name="3 Flecha abajo"/>
            <p:cNvSpPr/>
            <p:nvPr/>
          </p:nvSpPr>
          <p:spPr>
            <a:xfrm>
              <a:off x="3286113" y="1000123"/>
              <a:ext cx="142876" cy="5000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CL"/>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714375" y="1000125"/>
          <a:ext cx="8364538" cy="5435600"/>
        </p:xfrm>
        <a:graphic>
          <a:graphicData uri="http://schemas.openxmlformats.org/presentationml/2006/ole">
            <p:oleObj spid="_x0000_s29698" name="Documento" r:id="rId3" imgW="6598540" imgH="4287575" progId="">
              <p:embed/>
            </p:oleObj>
          </a:graphicData>
        </a:graphic>
      </p:graphicFrame>
      <p:sp>
        <p:nvSpPr>
          <p:cNvPr id="29699" name="2 CuadroTexto"/>
          <p:cNvSpPr txBox="1">
            <a:spLocks noChangeArrowheads="1"/>
          </p:cNvSpPr>
          <p:nvPr/>
        </p:nvSpPr>
        <p:spPr bwMode="auto">
          <a:xfrm>
            <a:off x="0" y="285750"/>
            <a:ext cx="9144000" cy="369888"/>
          </a:xfrm>
          <a:prstGeom prst="rect">
            <a:avLst/>
          </a:prstGeom>
          <a:noFill/>
          <a:ln w="9525">
            <a:noFill/>
            <a:miter lim="800000"/>
            <a:headEnd/>
            <a:tailEnd/>
          </a:ln>
        </p:spPr>
        <p:txBody>
          <a:bodyPr>
            <a:spAutoFit/>
          </a:bodyPr>
          <a:lstStyle/>
          <a:p>
            <a:pPr algn="ctr"/>
            <a:r>
              <a:rPr lang="es-CL" b="1">
                <a:latin typeface="Calibri" pitchFamily="34" charset="0"/>
              </a:rPr>
              <a:t>EL CUADRO INSUMO PRODUCTO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p:spPr>
        <p:txBody>
          <a:bodyPr wrap="none" anchor="ctr"/>
          <a:lstStyle/>
          <a:p>
            <a:pPr algn="ctr"/>
            <a:endParaRPr lang="es-CL">
              <a:latin typeface="Calibri" pitchFamily="34" charset="0"/>
            </a:endParaRPr>
          </a:p>
        </p:txBody>
      </p:sp>
      <p:pic>
        <p:nvPicPr>
          <p:cNvPr id="113666" name="Picture 3" descr="GOBIERNO"/>
          <p:cNvPicPr>
            <a:picLocks noChangeAspect="1" noChangeArrowheads="1"/>
          </p:cNvPicPr>
          <p:nvPr/>
        </p:nvPicPr>
        <p:blipFill>
          <a:blip r:embed="rId3"/>
          <a:srcRect/>
          <a:stretch>
            <a:fillRect/>
          </a:stretch>
        </p:blipFill>
        <p:spPr bwMode="auto">
          <a:xfrm>
            <a:off x="5930900" y="6096000"/>
            <a:ext cx="2527300" cy="481013"/>
          </a:xfrm>
          <a:prstGeom prst="rect">
            <a:avLst/>
          </a:prstGeom>
          <a:noFill/>
          <a:ln w="9525">
            <a:noFill/>
            <a:miter lim="800000"/>
            <a:headEnd/>
            <a:tailEnd/>
          </a:ln>
        </p:spPr>
      </p:pic>
      <p:pic>
        <p:nvPicPr>
          <p:cNvPr id="113667" name="Picture 4"/>
          <p:cNvPicPr>
            <a:picLocks noChangeAspect="1" noChangeArrowheads="1"/>
          </p:cNvPicPr>
          <p:nvPr/>
        </p:nvPicPr>
        <p:blipFill>
          <a:blip r:embed="rId4"/>
          <a:srcRect/>
          <a:stretch>
            <a:fillRect/>
          </a:stretch>
        </p:blipFill>
        <p:spPr bwMode="auto">
          <a:xfrm>
            <a:off x="8610600" y="5943600"/>
            <a:ext cx="425450" cy="762000"/>
          </a:xfrm>
          <a:prstGeom prst="rect">
            <a:avLst/>
          </a:prstGeom>
          <a:noFill/>
          <a:ln w="9525">
            <a:noFill/>
            <a:miter lim="800000"/>
            <a:headEnd/>
            <a:tailEnd/>
          </a:ln>
        </p:spPr>
      </p:pic>
      <p:sp>
        <p:nvSpPr>
          <p:cNvPr id="113668" name="Rectangle 5"/>
          <p:cNvSpPr>
            <a:spLocks noChangeArrowheads="1"/>
          </p:cNvSpPr>
          <p:nvPr/>
        </p:nvSpPr>
        <p:spPr bwMode="auto">
          <a:xfrm>
            <a:off x="228600" y="6096000"/>
            <a:ext cx="5600700" cy="457200"/>
          </a:xfrm>
          <a:prstGeom prst="rect">
            <a:avLst/>
          </a:prstGeom>
          <a:noFill/>
          <a:ln w="9525">
            <a:noFill/>
            <a:miter lim="800000"/>
            <a:headEnd/>
            <a:tailEnd/>
          </a:ln>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grpSp>
        <p:nvGrpSpPr>
          <p:cNvPr id="2" name="Group 11"/>
          <p:cNvGrpSpPr>
            <a:grpSpLocks/>
          </p:cNvGrpSpPr>
          <p:nvPr/>
        </p:nvGrpSpPr>
        <p:grpSpPr bwMode="auto">
          <a:xfrm>
            <a:off x="2116138" y="84138"/>
            <a:ext cx="6545262" cy="3227387"/>
            <a:chOff x="96" y="432"/>
            <a:chExt cx="4992" cy="2322"/>
          </a:xfrm>
        </p:grpSpPr>
        <p:sp>
          <p:nvSpPr>
            <p:cNvPr id="321548" name="Text Box 12"/>
            <p:cNvSpPr txBox="1">
              <a:spLocks noChangeArrowheads="1"/>
            </p:cNvSpPr>
            <p:nvPr/>
          </p:nvSpPr>
          <p:spPr bwMode="auto">
            <a:xfrm>
              <a:off x="2928" y="672"/>
              <a:ext cx="816" cy="336"/>
            </a:xfrm>
            <a:prstGeom prst="rect">
              <a:avLst/>
            </a:prstGeom>
            <a:solidFill>
              <a:srgbClr val="FF9900"/>
            </a:solidFill>
            <a:ln w="9525">
              <a:solidFill>
                <a:schemeClr val="bg2"/>
              </a:solidFill>
              <a:miter lim="800000"/>
              <a:headEnd/>
              <a:tailEnd/>
            </a:ln>
            <a:effectLst/>
          </p:spPr>
          <p:txBody>
            <a:bodyPr>
              <a:spAutoFit/>
            </a:bodyPr>
            <a:lstStyle/>
            <a:p>
              <a:pPr algn="ctr" eaLnBrk="0" fontAlgn="auto" hangingPunct="0">
                <a:spcBef>
                  <a:spcPts val="0"/>
                </a:spcBef>
                <a:spcAft>
                  <a:spcPts val="0"/>
                </a:spcAft>
                <a:defRPr/>
              </a:pPr>
              <a:r>
                <a:rPr lang="es-MX" sz="1200" b="1">
                  <a:solidFill>
                    <a:schemeClr val="accent2"/>
                  </a:solidFill>
                  <a:effectLst>
                    <a:outerShdw blurRad="38100" dist="38100" dir="2700000" algn="tl">
                      <a:srgbClr val="000000"/>
                    </a:outerShdw>
                  </a:effectLst>
                  <a:latin typeface="Kristen ITC" pitchFamily="66" charset="0"/>
                </a:rPr>
                <a:t> Montos Inversión</a:t>
              </a:r>
              <a:endParaRPr lang="es-ES" sz="1200" b="1">
                <a:solidFill>
                  <a:schemeClr val="accent2"/>
                </a:solidFill>
                <a:effectLst>
                  <a:outerShdw blurRad="38100" dist="38100" dir="2700000" algn="tl">
                    <a:srgbClr val="000000"/>
                  </a:outerShdw>
                </a:effectLst>
                <a:latin typeface="Kristen ITC" pitchFamily="66" charset="0"/>
              </a:endParaRPr>
            </a:p>
          </p:txBody>
        </p:sp>
        <p:sp>
          <p:nvSpPr>
            <p:cNvPr id="321549" name="Text Box 13"/>
            <p:cNvSpPr txBox="1">
              <a:spLocks noChangeArrowheads="1"/>
            </p:cNvSpPr>
            <p:nvPr/>
          </p:nvSpPr>
          <p:spPr bwMode="auto">
            <a:xfrm>
              <a:off x="1194" y="960"/>
              <a:ext cx="1162" cy="336"/>
            </a:xfrm>
            <a:prstGeom prst="rect">
              <a:avLst/>
            </a:prstGeom>
            <a:solidFill>
              <a:srgbClr val="FFCCCC"/>
            </a:solidFill>
            <a:ln w="9525">
              <a:solidFill>
                <a:schemeClr val="bg2"/>
              </a:solidFill>
              <a:miter lim="800000"/>
              <a:headEnd/>
              <a:tailEnd/>
            </a:ln>
            <a:effectLst/>
          </p:spPr>
          <p:txBody>
            <a:bodyPr wrap="none">
              <a:spAutoFit/>
            </a:bodyPr>
            <a:lstStyle/>
            <a:p>
              <a:pPr algn="ctr" eaLnBrk="0" fontAlgn="auto" hangingPunct="0">
                <a:spcBef>
                  <a:spcPts val="0"/>
                </a:spcBef>
                <a:spcAft>
                  <a:spcPts val="0"/>
                </a:spcAft>
                <a:defRPr/>
              </a:pPr>
              <a:r>
                <a:rPr lang="es-MX" sz="1200" b="1">
                  <a:solidFill>
                    <a:srgbClr val="FF00FF"/>
                  </a:solidFill>
                  <a:effectLst>
                    <a:outerShdw blurRad="38100" dist="38100" dir="2700000" algn="tl">
                      <a:srgbClr val="000000"/>
                    </a:outerShdw>
                  </a:effectLst>
                  <a:latin typeface="Kristen ITC" pitchFamily="66" charset="0"/>
                </a:rPr>
                <a:t>Acumulación de K</a:t>
              </a:r>
            </a:p>
            <a:p>
              <a:pPr algn="ctr" eaLnBrk="0" fontAlgn="auto" hangingPunct="0">
                <a:spcBef>
                  <a:spcPts val="0"/>
                </a:spcBef>
                <a:spcAft>
                  <a:spcPts val="0"/>
                </a:spcAft>
                <a:defRPr/>
              </a:pPr>
              <a:r>
                <a:rPr lang="es-MX" sz="1200" b="1">
                  <a:solidFill>
                    <a:srgbClr val="FF00FF"/>
                  </a:solidFill>
                  <a:effectLst>
                    <a:outerShdw blurRad="38100" dist="38100" dir="2700000" algn="tl">
                      <a:srgbClr val="000000"/>
                    </a:outerShdw>
                  </a:effectLst>
                  <a:latin typeface="Kristen ITC" pitchFamily="66" charset="0"/>
                </a:rPr>
                <a:t>y T</a:t>
              </a:r>
              <a:endParaRPr lang="es-ES" sz="1200" b="1">
                <a:solidFill>
                  <a:srgbClr val="FF00FF"/>
                </a:solidFill>
                <a:effectLst>
                  <a:outerShdw blurRad="38100" dist="38100" dir="2700000" algn="tl">
                    <a:srgbClr val="000000"/>
                  </a:outerShdw>
                </a:effectLst>
                <a:latin typeface="Kristen ITC" pitchFamily="66" charset="0"/>
              </a:endParaRPr>
            </a:p>
          </p:txBody>
        </p:sp>
        <p:sp>
          <p:nvSpPr>
            <p:cNvPr id="113682" name="Oval 14"/>
            <p:cNvSpPr>
              <a:spLocks noChangeArrowheads="1"/>
            </p:cNvSpPr>
            <p:nvPr/>
          </p:nvSpPr>
          <p:spPr bwMode="auto">
            <a:xfrm>
              <a:off x="96" y="1440"/>
              <a:ext cx="960" cy="768"/>
            </a:xfrm>
            <a:prstGeom prst="ellipse">
              <a:avLst/>
            </a:prstGeom>
            <a:solidFill>
              <a:srgbClr val="FFFFCC"/>
            </a:solidFill>
            <a:ln w="9525">
              <a:solidFill>
                <a:schemeClr val="tx1"/>
              </a:solidFill>
              <a:round/>
              <a:headEnd/>
              <a:tailEnd/>
            </a:ln>
          </p:spPr>
          <p:txBody>
            <a:bodyPr wrap="none" anchor="ctr"/>
            <a:lstStyle/>
            <a:p>
              <a:pPr algn="ctr" eaLnBrk="0" hangingPunct="0"/>
              <a:r>
                <a:rPr lang="es-MX" sz="1200" b="1">
                  <a:solidFill>
                    <a:srgbClr val="FF0000"/>
                  </a:solidFill>
                  <a:latin typeface="Kristen ITC" pitchFamily="66" charset="0"/>
                </a:rPr>
                <a:t>Crecimiento</a:t>
              </a:r>
              <a:endParaRPr lang="es-ES" sz="1200" b="1">
                <a:solidFill>
                  <a:srgbClr val="FF0000"/>
                </a:solidFill>
                <a:latin typeface="Kristen ITC" pitchFamily="66" charset="0"/>
              </a:endParaRPr>
            </a:p>
          </p:txBody>
        </p:sp>
        <p:cxnSp>
          <p:nvCxnSpPr>
            <p:cNvPr id="113683" name="AutoShape 15"/>
            <p:cNvCxnSpPr>
              <a:cxnSpLocks noChangeShapeType="1"/>
              <a:stCxn id="113682" idx="1"/>
              <a:endCxn id="321549" idx="2"/>
            </p:cNvCxnSpPr>
            <p:nvPr/>
          </p:nvCxnSpPr>
          <p:spPr bwMode="auto">
            <a:xfrm rot="-5400000">
              <a:off x="878" y="655"/>
              <a:ext cx="256" cy="1538"/>
            </a:xfrm>
            <a:prstGeom prst="curvedConnector3">
              <a:avLst>
                <a:gd name="adj1" fmla="val 71875"/>
              </a:avLst>
            </a:prstGeom>
            <a:noFill/>
            <a:ln w="28575">
              <a:solidFill>
                <a:srgbClr val="FF0000"/>
              </a:solidFill>
              <a:round/>
              <a:headEnd/>
              <a:tailEnd/>
            </a:ln>
          </p:spPr>
        </p:cxnSp>
        <p:cxnSp>
          <p:nvCxnSpPr>
            <p:cNvPr id="113684" name="AutoShape 16"/>
            <p:cNvCxnSpPr>
              <a:cxnSpLocks noChangeShapeType="1"/>
              <a:stCxn id="321549" idx="3"/>
              <a:endCxn id="321548" idx="1"/>
            </p:cNvCxnSpPr>
            <p:nvPr/>
          </p:nvCxnSpPr>
          <p:spPr bwMode="auto">
            <a:xfrm flipV="1">
              <a:off x="2421" y="858"/>
              <a:ext cx="507" cy="252"/>
            </a:xfrm>
            <a:prstGeom prst="curvedConnector3">
              <a:avLst>
                <a:gd name="adj1" fmla="val 49903"/>
              </a:avLst>
            </a:prstGeom>
            <a:noFill/>
            <a:ln w="9525">
              <a:solidFill>
                <a:srgbClr val="FF0000"/>
              </a:solidFill>
              <a:round/>
              <a:headEnd/>
              <a:tailEnd/>
            </a:ln>
          </p:spPr>
        </p:cxnSp>
        <p:sp>
          <p:nvSpPr>
            <p:cNvPr id="321553" name="Text Box 17"/>
            <p:cNvSpPr txBox="1">
              <a:spLocks noChangeArrowheads="1"/>
            </p:cNvSpPr>
            <p:nvPr/>
          </p:nvSpPr>
          <p:spPr bwMode="auto">
            <a:xfrm>
              <a:off x="4272" y="1068"/>
              <a:ext cx="816" cy="336"/>
            </a:xfrm>
            <a:prstGeom prst="rect">
              <a:avLst/>
            </a:prstGeom>
            <a:solidFill>
              <a:srgbClr val="FFFFCC"/>
            </a:solidFill>
            <a:ln w="9525">
              <a:solidFill>
                <a:schemeClr val="bg2"/>
              </a:solidFill>
              <a:miter lim="800000"/>
              <a:headEnd/>
              <a:tailEnd/>
            </a:ln>
            <a:effectLst/>
          </p:spPr>
          <p:txBody>
            <a:bodyPr>
              <a:spAutoFit/>
            </a:bodyPr>
            <a:lstStyle/>
            <a:p>
              <a:pPr algn="ctr" eaLnBrk="0" fontAlgn="auto" hangingPunct="0">
                <a:spcBef>
                  <a:spcPts val="0"/>
                </a:spcBef>
                <a:spcAft>
                  <a:spcPts val="0"/>
                </a:spcAft>
                <a:defRPr/>
              </a:pPr>
              <a:r>
                <a:rPr lang="es-MX" sz="1200" b="1">
                  <a:solidFill>
                    <a:srgbClr val="FF0000"/>
                  </a:solidFill>
                  <a:effectLst>
                    <a:outerShdw blurRad="38100" dist="38100" dir="2700000" algn="tl">
                      <a:srgbClr val="000000"/>
                    </a:outerShdw>
                  </a:effectLst>
                  <a:latin typeface="Kristen ITC" pitchFamily="66" charset="0"/>
                </a:rPr>
                <a:t>Ahorro Externo</a:t>
              </a:r>
              <a:endParaRPr lang="es-ES" sz="1200" b="1">
                <a:solidFill>
                  <a:srgbClr val="FF0000"/>
                </a:solidFill>
                <a:effectLst>
                  <a:outerShdw blurRad="38100" dist="38100" dir="2700000" algn="tl">
                    <a:srgbClr val="000000"/>
                  </a:outerShdw>
                </a:effectLst>
                <a:latin typeface="Kristen ITC" pitchFamily="66" charset="0"/>
              </a:endParaRPr>
            </a:p>
          </p:txBody>
        </p:sp>
        <p:sp>
          <p:nvSpPr>
            <p:cNvPr id="321554" name="Text Box 18"/>
            <p:cNvSpPr txBox="1">
              <a:spLocks noChangeArrowheads="1"/>
            </p:cNvSpPr>
            <p:nvPr/>
          </p:nvSpPr>
          <p:spPr bwMode="auto">
            <a:xfrm>
              <a:off x="4272" y="432"/>
              <a:ext cx="816" cy="336"/>
            </a:xfrm>
            <a:prstGeom prst="rect">
              <a:avLst/>
            </a:prstGeom>
            <a:solidFill>
              <a:srgbClr val="FFFFCC"/>
            </a:solidFill>
            <a:ln w="9525">
              <a:solidFill>
                <a:schemeClr val="bg2"/>
              </a:solidFill>
              <a:miter lim="800000"/>
              <a:headEnd/>
              <a:tailEnd/>
            </a:ln>
            <a:effectLst/>
          </p:spPr>
          <p:txBody>
            <a:bodyPr>
              <a:spAutoFit/>
            </a:bodyPr>
            <a:lstStyle/>
            <a:p>
              <a:pPr algn="ctr" eaLnBrk="0" fontAlgn="auto" hangingPunct="0">
                <a:spcBef>
                  <a:spcPts val="0"/>
                </a:spcBef>
                <a:spcAft>
                  <a:spcPts val="0"/>
                </a:spcAft>
                <a:defRPr/>
              </a:pPr>
              <a:r>
                <a:rPr lang="es-MX" sz="1200" b="1">
                  <a:solidFill>
                    <a:srgbClr val="FF0000"/>
                  </a:solidFill>
                  <a:effectLst>
                    <a:outerShdw blurRad="38100" dist="38100" dir="2700000" algn="tl">
                      <a:srgbClr val="000000"/>
                    </a:outerShdw>
                  </a:effectLst>
                  <a:latin typeface="Kristen ITC" pitchFamily="66" charset="0"/>
                </a:rPr>
                <a:t> Ahorro</a:t>
              </a:r>
            </a:p>
            <a:p>
              <a:pPr algn="ctr" eaLnBrk="0" fontAlgn="auto" hangingPunct="0">
                <a:spcBef>
                  <a:spcPts val="0"/>
                </a:spcBef>
                <a:spcAft>
                  <a:spcPts val="0"/>
                </a:spcAft>
                <a:defRPr/>
              </a:pPr>
              <a:r>
                <a:rPr lang="es-MX" sz="1200" b="1">
                  <a:solidFill>
                    <a:srgbClr val="FF0000"/>
                  </a:solidFill>
                  <a:effectLst>
                    <a:outerShdw blurRad="38100" dist="38100" dir="2700000" algn="tl">
                      <a:srgbClr val="000000"/>
                    </a:outerShdw>
                  </a:effectLst>
                  <a:latin typeface="Kristen ITC" pitchFamily="66" charset="0"/>
                </a:rPr>
                <a:t>Interno</a:t>
              </a:r>
              <a:endParaRPr lang="es-ES" sz="1200" b="1">
                <a:solidFill>
                  <a:srgbClr val="FF0000"/>
                </a:solidFill>
                <a:effectLst>
                  <a:outerShdw blurRad="38100" dist="38100" dir="2700000" algn="tl">
                    <a:srgbClr val="000000"/>
                  </a:outerShdw>
                </a:effectLst>
                <a:latin typeface="Kristen ITC" pitchFamily="66" charset="0"/>
              </a:endParaRPr>
            </a:p>
          </p:txBody>
        </p:sp>
        <p:cxnSp>
          <p:nvCxnSpPr>
            <p:cNvPr id="113687" name="AutoShape 19"/>
            <p:cNvCxnSpPr>
              <a:cxnSpLocks noChangeShapeType="1"/>
            </p:cNvCxnSpPr>
            <p:nvPr/>
          </p:nvCxnSpPr>
          <p:spPr bwMode="auto">
            <a:xfrm flipV="1">
              <a:off x="3744" y="528"/>
              <a:ext cx="507" cy="252"/>
            </a:xfrm>
            <a:prstGeom prst="curvedConnector3">
              <a:avLst>
                <a:gd name="adj1" fmla="val 49903"/>
              </a:avLst>
            </a:prstGeom>
            <a:noFill/>
            <a:ln w="9525">
              <a:solidFill>
                <a:srgbClr val="FF0000"/>
              </a:solidFill>
              <a:round/>
              <a:headEnd/>
              <a:tailEnd/>
            </a:ln>
          </p:spPr>
        </p:cxnSp>
        <p:cxnSp>
          <p:nvCxnSpPr>
            <p:cNvPr id="113688" name="AutoShape 20"/>
            <p:cNvCxnSpPr>
              <a:cxnSpLocks noChangeShapeType="1"/>
              <a:endCxn id="321553" idx="1"/>
            </p:cNvCxnSpPr>
            <p:nvPr/>
          </p:nvCxnSpPr>
          <p:spPr bwMode="auto">
            <a:xfrm>
              <a:off x="3730" y="768"/>
              <a:ext cx="542" cy="486"/>
            </a:xfrm>
            <a:prstGeom prst="curvedConnector3">
              <a:avLst>
                <a:gd name="adj1" fmla="val 50000"/>
              </a:avLst>
            </a:prstGeom>
            <a:noFill/>
            <a:ln w="9525">
              <a:solidFill>
                <a:srgbClr val="FF0000"/>
              </a:solidFill>
              <a:round/>
              <a:headEnd/>
              <a:tailEnd/>
            </a:ln>
          </p:spPr>
        </p:cxnSp>
        <p:sp>
          <p:nvSpPr>
            <p:cNvPr id="321557" name="Text Box 21"/>
            <p:cNvSpPr txBox="1">
              <a:spLocks noChangeArrowheads="1"/>
            </p:cNvSpPr>
            <p:nvPr/>
          </p:nvSpPr>
          <p:spPr bwMode="auto">
            <a:xfrm>
              <a:off x="1194" y="2197"/>
              <a:ext cx="1311" cy="336"/>
            </a:xfrm>
            <a:prstGeom prst="rect">
              <a:avLst/>
            </a:prstGeom>
            <a:solidFill>
              <a:srgbClr val="FFCCCC"/>
            </a:solidFill>
            <a:ln w="9525">
              <a:solidFill>
                <a:schemeClr val="bg2"/>
              </a:solidFill>
              <a:miter lim="800000"/>
              <a:headEnd/>
              <a:tailEnd/>
            </a:ln>
            <a:effectLst/>
          </p:spPr>
          <p:txBody>
            <a:bodyPr wrap="none">
              <a:spAutoFit/>
            </a:bodyPr>
            <a:lstStyle/>
            <a:p>
              <a:pPr algn="ctr" eaLnBrk="0" fontAlgn="auto" hangingPunct="0">
                <a:spcBef>
                  <a:spcPts val="0"/>
                </a:spcBef>
                <a:spcAft>
                  <a:spcPts val="0"/>
                </a:spcAft>
                <a:defRPr/>
              </a:pPr>
              <a:r>
                <a:rPr lang="es-MX" sz="1200" b="1" dirty="0">
                  <a:solidFill>
                    <a:srgbClr val="FF00FF"/>
                  </a:solidFill>
                  <a:effectLst>
                    <a:outerShdw blurRad="38100" dist="38100" dir="2700000" algn="tl">
                      <a:srgbClr val="000000"/>
                    </a:outerShdw>
                  </a:effectLst>
                  <a:latin typeface="Kristen ITC" pitchFamily="66" charset="0"/>
                </a:rPr>
                <a:t>Productividad</a:t>
              </a:r>
            </a:p>
            <a:p>
              <a:pPr algn="ctr" eaLnBrk="0" fontAlgn="auto" hangingPunct="0">
                <a:spcBef>
                  <a:spcPts val="0"/>
                </a:spcBef>
                <a:spcAft>
                  <a:spcPts val="0"/>
                </a:spcAft>
                <a:defRPr/>
              </a:pPr>
              <a:r>
                <a:rPr lang="es-MX" sz="1200" b="1" dirty="0">
                  <a:solidFill>
                    <a:srgbClr val="FF00FF"/>
                  </a:solidFill>
                  <a:effectLst>
                    <a:outerShdw blurRad="38100" dist="38100" dir="2700000" algn="tl">
                      <a:srgbClr val="000000"/>
                    </a:outerShdw>
                  </a:effectLst>
                  <a:latin typeface="Kristen ITC" pitchFamily="66" charset="0"/>
                </a:rPr>
                <a:t>Total de los Factores</a:t>
              </a:r>
              <a:endParaRPr lang="es-ES" sz="1200" b="1" dirty="0">
                <a:solidFill>
                  <a:srgbClr val="FF00FF"/>
                </a:solidFill>
                <a:effectLst>
                  <a:outerShdw blurRad="38100" dist="38100" dir="2700000" algn="tl">
                    <a:srgbClr val="000000"/>
                  </a:outerShdw>
                </a:effectLst>
                <a:latin typeface="Kristen ITC" pitchFamily="66" charset="0"/>
              </a:endParaRPr>
            </a:p>
          </p:txBody>
        </p:sp>
        <p:cxnSp>
          <p:nvCxnSpPr>
            <p:cNvPr id="113690" name="AutoShape 22"/>
            <p:cNvCxnSpPr>
              <a:cxnSpLocks noChangeShapeType="1"/>
              <a:stCxn id="113682" idx="3"/>
              <a:endCxn id="321557" idx="1"/>
            </p:cNvCxnSpPr>
            <p:nvPr/>
          </p:nvCxnSpPr>
          <p:spPr bwMode="auto">
            <a:xfrm rot="16200000" flipH="1">
              <a:off x="558" y="1775"/>
              <a:ext cx="250" cy="892"/>
            </a:xfrm>
            <a:prstGeom prst="curvedConnector2">
              <a:avLst/>
            </a:prstGeom>
            <a:noFill/>
            <a:ln w="28575">
              <a:solidFill>
                <a:srgbClr val="FF0000"/>
              </a:solidFill>
              <a:round/>
              <a:headEnd/>
              <a:tailEnd/>
            </a:ln>
          </p:spPr>
        </p:cxnSp>
        <p:sp>
          <p:nvSpPr>
            <p:cNvPr id="321559" name="Rectangle 23"/>
            <p:cNvSpPr>
              <a:spLocks noChangeArrowheads="1"/>
            </p:cNvSpPr>
            <p:nvPr/>
          </p:nvSpPr>
          <p:spPr bwMode="auto">
            <a:xfrm>
              <a:off x="3650" y="1572"/>
              <a:ext cx="1107" cy="204"/>
            </a:xfrm>
            <a:prstGeom prst="rect">
              <a:avLst/>
            </a:prstGeom>
            <a:solidFill>
              <a:srgbClr val="FFFFCC"/>
            </a:solidFill>
            <a:ln w="9525">
              <a:solidFill>
                <a:schemeClr val="tx1"/>
              </a:solidFill>
              <a:miter lim="800000"/>
              <a:headEnd/>
              <a:tailEnd/>
            </a:ln>
            <a:effectLst/>
          </p:spPr>
          <p:txBody>
            <a:bodyPr anchor="ctr">
              <a:spAutoFit/>
            </a:bodyPr>
            <a:lstStyle/>
            <a:p>
              <a:pPr algn="ctr" eaLnBrk="0" fontAlgn="auto" hangingPunct="0">
                <a:spcBef>
                  <a:spcPts val="0"/>
                </a:spcBef>
                <a:spcAft>
                  <a:spcPts val="0"/>
                </a:spcAft>
                <a:defRPr/>
              </a:pPr>
              <a:r>
                <a:rPr lang="es-CL" sz="1200" b="1">
                  <a:solidFill>
                    <a:srgbClr val="3E2FAD"/>
                  </a:solidFill>
                  <a:effectLst>
                    <a:outerShdw blurRad="38100" dist="38100" dir="2700000" algn="tl">
                      <a:srgbClr val="000000"/>
                    </a:outerShdw>
                  </a:effectLst>
                  <a:latin typeface="Kristen ITC" pitchFamily="66" charset="0"/>
                </a:rPr>
                <a:t>Capital Humano     </a:t>
              </a:r>
            </a:p>
          </p:txBody>
        </p:sp>
        <p:sp>
          <p:nvSpPr>
            <p:cNvPr id="321560" name="Rectangle 24"/>
            <p:cNvSpPr>
              <a:spLocks noChangeArrowheads="1"/>
            </p:cNvSpPr>
            <p:nvPr/>
          </p:nvSpPr>
          <p:spPr bwMode="auto">
            <a:xfrm>
              <a:off x="3650" y="2022"/>
              <a:ext cx="1107" cy="204"/>
            </a:xfrm>
            <a:prstGeom prst="rect">
              <a:avLst/>
            </a:prstGeom>
            <a:solidFill>
              <a:srgbClr val="FFFFCC"/>
            </a:solidFill>
            <a:ln w="9525">
              <a:solidFill>
                <a:schemeClr val="tx1"/>
              </a:solidFill>
              <a:miter lim="800000"/>
              <a:headEnd/>
              <a:tailEnd/>
            </a:ln>
            <a:effectLst/>
          </p:spPr>
          <p:txBody>
            <a:bodyPr anchor="ctr">
              <a:spAutoFit/>
            </a:bodyPr>
            <a:lstStyle/>
            <a:p>
              <a:pPr algn="ctr" eaLnBrk="0" fontAlgn="auto" hangingPunct="0">
                <a:spcBef>
                  <a:spcPts val="0"/>
                </a:spcBef>
                <a:spcAft>
                  <a:spcPts val="0"/>
                </a:spcAft>
                <a:defRPr/>
              </a:pPr>
              <a:r>
                <a:rPr lang="es-CL" sz="1200" b="1">
                  <a:solidFill>
                    <a:srgbClr val="3E2FAD"/>
                  </a:solidFill>
                  <a:effectLst>
                    <a:outerShdw blurRad="38100" dist="38100" dir="2700000" algn="tl">
                      <a:srgbClr val="000000"/>
                    </a:outerShdw>
                  </a:effectLst>
                  <a:latin typeface="Kristen ITC" pitchFamily="66" charset="0"/>
                </a:rPr>
                <a:t>Conocimiento</a:t>
              </a:r>
            </a:p>
          </p:txBody>
        </p:sp>
        <p:sp>
          <p:nvSpPr>
            <p:cNvPr id="321561" name="Rectangle 25"/>
            <p:cNvSpPr>
              <a:spLocks noChangeArrowheads="1"/>
            </p:cNvSpPr>
            <p:nvPr/>
          </p:nvSpPr>
          <p:spPr bwMode="auto">
            <a:xfrm>
              <a:off x="3650" y="2418"/>
              <a:ext cx="1107" cy="336"/>
            </a:xfrm>
            <a:prstGeom prst="rect">
              <a:avLst/>
            </a:prstGeom>
            <a:solidFill>
              <a:srgbClr val="FFFFCC"/>
            </a:solidFill>
            <a:ln w="9525">
              <a:solidFill>
                <a:schemeClr val="tx1"/>
              </a:solidFill>
              <a:miter lim="800000"/>
              <a:headEnd/>
              <a:tailEnd/>
            </a:ln>
            <a:effectLst/>
          </p:spPr>
          <p:txBody>
            <a:bodyPr anchor="ctr">
              <a:spAutoFit/>
            </a:bodyPr>
            <a:lstStyle/>
            <a:p>
              <a:pPr algn="ctr" eaLnBrk="0" fontAlgn="auto" hangingPunct="0">
                <a:spcBef>
                  <a:spcPts val="0"/>
                </a:spcBef>
                <a:spcAft>
                  <a:spcPts val="0"/>
                </a:spcAft>
                <a:defRPr/>
              </a:pPr>
              <a:r>
                <a:rPr lang="es-CL" sz="1200" b="1">
                  <a:solidFill>
                    <a:srgbClr val="3E2FAD"/>
                  </a:solidFill>
                  <a:effectLst>
                    <a:outerShdw blurRad="38100" dist="38100" dir="2700000" algn="tl">
                      <a:srgbClr val="000000"/>
                    </a:outerShdw>
                  </a:effectLst>
                  <a:latin typeface="Kristen ITC" pitchFamily="66" charset="0"/>
                </a:rPr>
                <a:t>Innovación Tecnológica</a:t>
              </a:r>
            </a:p>
          </p:txBody>
        </p:sp>
        <p:sp>
          <p:nvSpPr>
            <p:cNvPr id="113694" name="Line 26"/>
            <p:cNvSpPr>
              <a:spLocks noChangeShapeType="1"/>
            </p:cNvSpPr>
            <p:nvPr/>
          </p:nvSpPr>
          <p:spPr bwMode="auto">
            <a:xfrm>
              <a:off x="4179" y="1824"/>
              <a:ext cx="0" cy="192"/>
            </a:xfrm>
            <a:prstGeom prst="line">
              <a:avLst/>
            </a:prstGeom>
            <a:noFill/>
            <a:ln w="9525">
              <a:solidFill>
                <a:srgbClr val="FF0000"/>
              </a:solidFill>
              <a:round/>
              <a:headEnd type="triangle" w="med" len="med"/>
              <a:tailEnd type="triangle" w="med" len="med"/>
            </a:ln>
          </p:spPr>
          <p:txBody>
            <a:bodyPr anchor="ctr">
              <a:spAutoFit/>
            </a:bodyPr>
            <a:lstStyle/>
            <a:p>
              <a:endParaRPr lang="es-CL"/>
            </a:p>
          </p:txBody>
        </p:sp>
        <p:sp>
          <p:nvSpPr>
            <p:cNvPr id="113695" name="Line 27"/>
            <p:cNvSpPr>
              <a:spLocks noChangeShapeType="1"/>
            </p:cNvSpPr>
            <p:nvPr/>
          </p:nvSpPr>
          <p:spPr bwMode="auto">
            <a:xfrm>
              <a:off x="4179" y="2208"/>
              <a:ext cx="0" cy="192"/>
            </a:xfrm>
            <a:prstGeom prst="line">
              <a:avLst/>
            </a:prstGeom>
            <a:noFill/>
            <a:ln w="9525">
              <a:solidFill>
                <a:srgbClr val="FF0000"/>
              </a:solidFill>
              <a:round/>
              <a:headEnd type="triangle" w="med" len="med"/>
              <a:tailEnd type="triangle" w="med" len="med"/>
            </a:ln>
          </p:spPr>
          <p:txBody>
            <a:bodyPr anchor="ctr">
              <a:spAutoFit/>
            </a:bodyPr>
            <a:lstStyle/>
            <a:p>
              <a:endParaRPr lang="es-CL"/>
            </a:p>
          </p:txBody>
        </p:sp>
        <p:cxnSp>
          <p:nvCxnSpPr>
            <p:cNvPr id="113696" name="AutoShape 28"/>
            <p:cNvCxnSpPr>
              <a:cxnSpLocks noChangeShapeType="1"/>
              <a:stCxn id="321557" idx="3"/>
              <a:endCxn id="321559" idx="1"/>
            </p:cNvCxnSpPr>
            <p:nvPr/>
          </p:nvCxnSpPr>
          <p:spPr bwMode="auto">
            <a:xfrm flipV="1">
              <a:off x="2571" y="1674"/>
              <a:ext cx="1080" cy="672"/>
            </a:xfrm>
            <a:prstGeom prst="curvedConnector3">
              <a:avLst>
                <a:gd name="adj1" fmla="val 50000"/>
              </a:avLst>
            </a:prstGeom>
            <a:noFill/>
            <a:ln w="9525">
              <a:solidFill>
                <a:srgbClr val="FF0000"/>
              </a:solidFill>
              <a:round/>
              <a:headEnd/>
              <a:tailEnd/>
            </a:ln>
          </p:spPr>
        </p:cxnSp>
        <p:cxnSp>
          <p:nvCxnSpPr>
            <p:cNvPr id="113697" name="AutoShape 29"/>
            <p:cNvCxnSpPr>
              <a:cxnSpLocks noChangeShapeType="1"/>
              <a:stCxn id="321557" idx="3"/>
              <a:endCxn id="321561" idx="1"/>
            </p:cNvCxnSpPr>
            <p:nvPr/>
          </p:nvCxnSpPr>
          <p:spPr bwMode="auto">
            <a:xfrm>
              <a:off x="2571" y="2346"/>
              <a:ext cx="1080" cy="240"/>
            </a:xfrm>
            <a:prstGeom prst="curvedConnector3">
              <a:avLst>
                <a:gd name="adj1" fmla="val 50000"/>
              </a:avLst>
            </a:prstGeom>
            <a:noFill/>
            <a:ln w="9525">
              <a:solidFill>
                <a:srgbClr val="FF0000"/>
              </a:solidFill>
              <a:round/>
              <a:headEnd/>
              <a:tailEnd/>
            </a:ln>
          </p:spPr>
        </p:cxnSp>
        <p:cxnSp>
          <p:nvCxnSpPr>
            <p:cNvPr id="113698" name="AutoShape 30"/>
            <p:cNvCxnSpPr>
              <a:cxnSpLocks noChangeShapeType="1"/>
              <a:stCxn id="321557" idx="3"/>
              <a:endCxn id="321560" idx="1"/>
            </p:cNvCxnSpPr>
            <p:nvPr/>
          </p:nvCxnSpPr>
          <p:spPr bwMode="auto">
            <a:xfrm flipV="1">
              <a:off x="2571" y="2125"/>
              <a:ext cx="1080" cy="221"/>
            </a:xfrm>
            <a:prstGeom prst="curvedConnector3">
              <a:avLst>
                <a:gd name="adj1" fmla="val 50000"/>
              </a:avLst>
            </a:prstGeom>
            <a:noFill/>
            <a:ln w="9525">
              <a:solidFill>
                <a:srgbClr val="FF0000"/>
              </a:solidFill>
              <a:round/>
              <a:headEnd/>
              <a:tailEnd/>
            </a:ln>
          </p:spPr>
        </p:cxnSp>
      </p:grpSp>
      <p:cxnSp>
        <p:nvCxnSpPr>
          <p:cNvPr id="321567" name="AutoShape 31"/>
          <p:cNvCxnSpPr>
            <a:cxnSpLocks noChangeShapeType="1"/>
          </p:cNvCxnSpPr>
          <p:nvPr/>
        </p:nvCxnSpPr>
        <p:spPr bwMode="auto">
          <a:xfrm rot="16200000" flipH="1">
            <a:off x="7494587" y="3673476"/>
            <a:ext cx="1933575" cy="247650"/>
          </a:xfrm>
          <a:prstGeom prst="curvedConnector3">
            <a:avLst>
              <a:gd name="adj1" fmla="val 50000"/>
            </a:avLst>
          </a:prstGeom>
          <a:noFill/>
          <a:ln w="38100">
            <a:solidFill>
              <a:srgbClr val="FF00FF"/>
            </a:solidFill>
            <a:round/>
            <a:headEnd type="triangle" w="med" len="med"/>
            <a:tailEnd type="triangle" w="med" len="med"/>
          </a:ln>
        </p:spPr>
      </p:cxnSp>
      <p:grpSp>
        <p:nvGrpSpPr>
          <p:cNvPr id="3" name="Group 32"/>
          <p:cNvGrpSpPr>
            <a:grpSpLocks/>
          </p:cNvGrpSpPr>
          <p:nvPr/>
        </p:nvGrpSpPr>
        <p:grpSpPr bwMode="auto">
          <a:xfrm>
            <a:off x="2357438" y="2500313"/>
            <a:ext cx="6075362" cy="3071812"/>
            <a:chOff x="194" y="2086"/>
            <a:chExt cx="4750" cy="2047"/>
          </a:xfrm>
        </p:grpSpPr>
        <p:sp>
          <p:nvSpPr>
            <p:cNvPr id="321569" name="Text Box 33"/>
            <p:cNvSpPr txBox="1">
              <a:spLocks noChangeArrowheads="1"/>
            </p:cNvSpPr>
            <p:nvPr/>
          </p:nvSpPr>
          <p:spPr bwMode="auto">
            <a:xfrm>
              <a:off x="1103" y="3372"/>
              <a:ext cx="1442" cy="310"/>
            </a:xfrm>
            <a:prstGeom prst="rect">
              <a:avLst/>
            </a:prstGeom>
            <a:solidFill>
              <a:srgbClr val="FFCCCC"/>
            </a:solidFill>
            <a:ln w="9525">
              <a:solidFill>
                <a:schemeClr val="bg2"/>
              </a:solidFill>
              <a:miter lim="800000"/>
              <a:headEnd/>
              <a:tailEnd/>
            </a:ln>
            <a:effectLst/>
          </p:spPr>
          <p:txBody>
            <a:bodyPr>
              <a:spAutoFit/>
            </a:bodyPr>
            <a:lstStyle/>
            <a:p>
              <a:pPr algn="ctr" eaLnBrk="0" fontAlgn="auto" hangingPunct="0">
                <a:spcBef>
                  <a:spcPts val="0"/>
                </a:spcBef>
                <a:spcAft>
                  <a:spcPts val="0"/>
                </a:spcAft>
                <a:defRPr/>
              </a:pPr>
              <a:r>
                <a:rPr lang="es-MX" sz="1200" b="1">
                  <a:solidFill>
                    <a:srgbClr val="FF00FF"/>
                  </a:solidFill>
                  <a:effectLst>
                    <a:outerShdw blurRad="38100" dist="38100" dir="2700000" algn="tl">
                      <a:srgbClr val="000000"/>
                    </a:outerShdw>
                  </a:effectLst>
                  <a:latin typeface="Kristen ITC" pitchFamily="66" charset="0"/>
                </a:rPr>
                <a:t>Cambio Estructura </a:t>
              </a:r>
            </a:p>
            <a:p>
              <a:pPr algn="ctr" eaLnBrk="0" fontAlgn="auto" hangingPunct="0">
                <a:spcBef>
                  <a:spcPts val="0"/>
                </a:spcBef>
                <a:spcAft>
                  <a:spcPts val="0"/>
                </a:spcAft>
                <a:defRPr/>
              </a:pPr>
              <a:r>
                <a:rPr lang="es-MX" sz="1200" b="1">
                  <a:solidFill>
                    <a:srgbClr val="FF00FF"/>
                  </a:solidFill>
                  <a:effectLst>
                    <a:outerShdw blurRad="38100" dist="38100" dir="2700000" algn="tl">
                      <a:srgbClr val="000000"/>
                    </a:outerShdw>
                  </a:effectLst>
                  <a:latin typeface="Kristen ITC" pitchFamily="66" charset="0"/>
                </a:rPr>
                <a:t> Productiva</a:t>
              </a:r>
              <a:endParaRPr lang="es-ES" sz="1200" b="1">
                <a:solidFill>
                  <a:srgbClr val="FF00FF"/>
                </a:solidFill>
                <a:effectLst>
                  <a:outerShdw blurRad="38100" dist="38100" dir="2700000" algn="tl">
                    <a:srgbClr val="000000"/>
                  </a:outerShdw>
                </a:effectLst>
                <a:latin typeface="Kristen ITC" pitchFamily="66" charset="0"/>
              </a:endParaRPr>
            </a:p>
          </p:txBody>
        </p:sp>
        <p:sp>
          <p:nvSpPr>
            <p:cNvPr id="321570" name="Rectangle 34"/>
            <p:cNvSpPr>
              <a:spLocks noChangeArrowheads="1"/>
            </p:cNvSpPr>
            <p:nvPr/>
          </p:nvSpPr>
          <p:spPr bwMode="auto">
            <a:xfrm>
              <a:off x="3647" y="2911"/>
              <a:ext cx="1105" cy="311"/>
            </a:xfrm>
            <a:prstGeom prst="rect">
              <a:avLst/>
            </a:prstGeom>
            <a:solidFill>
              <a:srgbClr val="FFFFCC"/>
            </a:solidFill>
            <a:ln w="9525">
              <a:solidFill>
                <a:schemeClr val="tx1"/>
              </a:solidFill>
              <a:miter lim="800000"/>
              <a:headEnd/>
              <a:tailEnd/>
            </a:ln>
            <a:effectLst/>
          </p:spPr>
          <p:txBody>
            <a:bodyPr anchor="ctr">
              <a:spAutoFit/>
            </a:bodyPr>
            <a:lstStyle/>
            <a:p>
              <a:pPr algn="ctr" eaLnBrk="0" fontAlgn="auto" hangingPunct="0">
                <a:spcBef>
                  <a:spcPts val="0"/>
                </a:spcBef>
                <a:spcAft>
                  <a:spcPts val="0"/>
                </a:spcAft>
                <a:defRPr/>
              </a:pPr>
              <a:r>
                <a:rPr lang="es-CL" sz="1200" b="1">
                  <a:solidFill>
                    <a:srgbClr val="3E2FAD"/>
                  </a:solidFill>
                  <a:effectLst>
                    <a:outerShdw blurRad="38100" dist="38100" dir="2700000" algn="tl">
                      <a:srgbClr val="000000"/>
                    </a:outerShdw>
                  </a:effectLst>
                  <a:latin typeface="Kristen ITC" pitchFamily="66" charset="0"/>
                </a:rPr>
                <a:t>Diversificación Exportaciones     </a:t>
              </a:r>
            </a:p>
          </p:txBody>
        </p:sp>
        <p:sp>
          <p:nvSpPr>
            <p:cNvPr id="321571" name="Rectangle 35"/>
            <p:cNvSpPr>
              <a:spLocks noChangeArrowheads="1"/>
            </p:cNvSpPr>
            <p:nvPr/>
          </p:nvSpPr>
          <p:spPr bwMode="auto">
            <a:xfrm>
              <a:off x="3647" y="3362"/>
              <a:ext cx="1297" cy="311"/>
            </a:xfrm>
            <a:prstGeom prst="rect">
              <a:avLst/>
            </a:prstGeom>
            <a:solidFill>
              <a:srgbClr val="FFFFCC"/>
            </a:solidFill>
            <a:ln w="9525">
              <a:solidFill>
                <a:schemeClr val="tx1"/>
              </a:solidFill>
              <a:miter lim="800000"/>
              <a:headEnd/>
              <a:tailEnd/>
            </a:ln>
            <a:effectLst/>
          </p:spPr>
          <p:txBody>
            <a:bodyPr anchor="ctr">
              <a:spAutoFit/>
            </a:bodyPr>
            <a:lstStyle/>
            <a:p>
              <a:pPr algn="ctr" eaLnBrk="0" fontAlgn="auto" hangingPunct="0">
                <a:spcBef>
                  <a:spcPts val="0"/>
                </a:spcBef>
                <a:spcAft>
                  <a:spcPts val="0"/>
                </a:spcAft>
                <a:defRPr/>
              </a:pPr>
              <a:r>
                <a:rPr lang="es-CL" sz="1200" b="1">
                  <a:solidFill>
                    <a:srgbClr val="3E2FAD"/>
                  </a:solidFill>
                  <a:effectLst>
                    <a:outerShdw blurRad="38100" dist="38100" dir="2700000" algn="tl">
                      <a:srgbClr val="000000"/>
                    </a:outerShdw>
                  </a:effectLst>
                  <a:latin typeface="Kristen ITC" pitchFamily="66" charset="0"/>
                </a:rPr>
                <a:t>Potenciación de Encadenamientos</a:t>
              </a:r>
            </a:p>
          </p:txBody>
        </p:sp>
        <p:sp>
          <p:nvSpPr>
            <p:cNvPr id="321572" name="Rectangle 36"/>
            <p:cNvSpPr>
              <a:spLocks noChangeArrowheads="1"/>
            </p:cNvSpPr>
            <p:nvPr/>
          </p:nvSpPr>
          <p:spPr bwMode="auto">
            <a:xfrm>
              <a:off x="3647" y="3822"/>
              <a:ext cx="1105" cy="311"/>
            </a:xfrm>
            <a:prstGeom prst="rect">
              <a:avLst/>
            </a:prstGeom>
            <a:solidFill>
              <a:srgbClr val="FFFFCC"/>
            </a:solidFill>
            <a:ln w="9525">
              <a:solidFill>
                <a:schemeClr val="tx1"/>
              </a:solidFill>
              <a:miter lim="800000"/>
              <a:headEnd/>
              <a:tailEnd/>
            </a:ln>
            <a:effectLst/>
          </p:spPr>
          <p:txBody>
            <a:bodyPr anchor="ctr">
              <a:spAutoFit/>
            </a:bodyPr>
            <a:lstStyle/>
            <a:p>
              <a:pPr algn="ctr" eaLnBrk="0" fontAlgn="auto" hangingPunct="0">
                <a:spcBef>
                  <a:spcPts val="0"/>
                </a:spcBef>
                <a:spcAft>
                  <a:spcPts val="0"/>
                </a:spcAft>
                <a:defRPr/>
              </a:pPr>
              <a:r>
                <a:rPr lang="es-CL" sz="1200" b="1">
                  <a:solidFill>
                    <a:srgbClr val="3E2FAD"/>
                  </a:solidFill>
                  <a:effectLst>
                    <a:outerShdw blurRad="38100" dist="38100" dir="2700000" algn="tl">
                      <a:srgbClr val="000000"/>
                    </a:outerShdw>
                  </a:effectLst>
                  <a:latin typeface="Kristen ITC" pitchFamily="66" charset="0"/>
                </a:rPr>
                <a:t>Formación de Clusters</a:t>
              </a:r>
            </a:p>
          </p:txBody>
        </p:sp>
        <p:cxnSp>
          <p:nvCxnSpPr>
            <p:cNvPr id="113676" name="AutoShape 37"/>
            <p:cNvCxnSpPr>
              <a:cxnSpLocks noChangeShapeType="1"/>
              <a:endCxn id="321570" idx="1"/>
            </p:cNvCxnSpPr>
            <p:nvPr/>
          </p:nvCxnSpPr>
          <p:spPr bwMode="auto">
            <a:xfrm flipV="1">
              <a:off x="2544" y="3066"/>
              <a:ext cx="1104" cy="534"/>
            </a:xfrm>
            <a:prstGeom prst="curvedConnector3">
              <a:avLst>
                <a:gd name="adj1" fmla="val 50000"/>
              </a:avLst>
            </a:prstGeom>
            <a:noFill/>
            <a:ln w="9525">
              <a:solidFill>
                <a:srgbClr val="FF0000"/>
              </a:solidFill>
              <a:round/>
              <a:headEnd/>
              <a:tailEnd/>
            </a:ln>
          </p:spPr>
        </p:cxnSp>
        <p:cxnSp>
          <p:nvCxnSpPr>
            <p:cNvPr id="113677" name="AutoShape 38"/>
            <p:cNvCxnSpPr>
              <a:cxnSpLocks noChangeShapeType="1"/>
              <a:endCxn id="321571" idx="1"/>
            </p:cNvCxnSpPr>
            <p:nvPr/>
          </p:nvCxnSpPr>
          <p:spPr bwMode="auto">
            <a:xfrm flipV="1">
              <a:off x="2544" y="3517"/>
              <a:ext cx="1104" cy="83"/>
            </a:xfrm>
            <a:prstGeom prst="curvedConnector3">
              <a:avLst>
                <a:gd name="adj1" fmla="val 50000"/>
              </a:avLst>
            </a:prstGeom>
            <a:noFill/>
            <a:ln w="9525">
              <a:solidFill>
                <a:srgbClr val="FF0000"/>
              </a:solidFill>
              <a:round/>
              <a:headEnd/>
              <a:tailEnd/>
            </a:ln>
          </p:spPr>
        </p:cxnSp>
        <p:cxnSp>
          <p:nvCxnSpPr>
            <p:cNvPr id="113678" name="AutoShape 39"/>
            <p:cNvCxnSpPr>
              <a:cxnSpLocks noChangeShapeType="1"/>
              <a:endCxn id="321572" idx="1"/>
            </p:cNvCxnSpPr>
            <p:nvPr/>
          </p:nvCxnSpPr>
          <p:spPr bwMode="auto">
            <a:xfrm>
              <a:off x="2544" y="3600"/>
              <a:ext cx="1104" cy="378"/>
            </a:xfrm>
            <a:prstGeom prst="curvedConnector3">
              <a:avLst>
                <a:gd name="adj1" fmla="val 50000"/>
              </a:avLst>
            </a:prstGeom>
            <a:noFill/>
            <a:ln w="9525">
              <a:solidFill>
                <a:srgbClr val="FF0000"/>
              </a:solidFill>
              <a:round/>
              <a:headEnd/>
              <a:tailEnd/>
            </a:ln>
          </p:spPr>
        </p:cxnSp>
        <p:cxnSp>
          <p:nvCxnSpPr>
            <p:cNvPr id="113679" name="AutoShape 40"/>
            <p:cNvCxnSpPr>
              <a:cxnSpLocks noChangeShapeType="1"/>
              <a:endCxn id="321569" idx="1"/>
            </p:cNvCxnSpPr>
            <p:nvPr/>
          </p:nvCxnSpPr>
          <p:spPr bwMode="auto">
            <a:xfrm rot="16200000" flipH="1">
              <a:off x="-72" y="2352"/>
              <a:ext cx="1441" cy="909"/>
            </a:xfrm>
            <a:prstGeom prst="curvedConnector2">
              <a:avLst/>
            </a:prstGeom>
            <a:noFill/>
            <a:ln w="28575">
              <a:solidFill>
                <a:srgbClr val="FF0000"/>
              </a:solidFill>
              <a:round/>
              <a:headEnd/>
              <a:tailEn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21567"/>
                                        </p:tgtEl>
                                        <p:attrNameLst>
                                          <p:attrName>style.visibility</p:attrName>
                                        </p:attrNameLst>
                                      </p:cBhvr>
                                      <p:to>
                                        <p:strVal val="visible"/>
                                      </p:to>
                                    </p:set>
                                    <p:anim calcmode="lin" valueType="num">
                                      <p:cBhvr additive="base">
                                        <p:cTn id="23" dur="500" fill="hold"/>
                                        <p:tgtEl>
                                          <p:spTgt spid="321567"/>
                                        </p:tgtEl>
                                        <p:attrNameLst>
                                          <p:attrName>ppt_x</p:attrName>
                                        </p:attrNameLst>
                                      </p:cBhvr>
                                      <p:tavLst>
                                        <p:tav tm="0">
                                          <p:val>
                                            <p:strVal val="#ppt_x"/>
                                          </p:val>
                                        </p:tav>
                                        <p:tav tm="100000">
                                          <p:val>
                                            <p:strVal val="#ppt_x"/>
                                          </p:val>
                                        </p:tav>
                                      </p:tavLst>
                                    </p:anim>
                                    <p:anim calcmode="lin" valueType="num">
                                      <p:cBhvr additive="base">
                                        <p:cTn id="24" dur="500" fill="hold"/>
                                        <p:tgtEl>
                                          <p:spTgt spid="3215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3" name="Picture 2"/>
          <p:cNvPicPr>
            <a:picLocks noChangeAspect="1" noChangeArrowheads="1"/>
          </p:cNvPicPr>
          <p:nvPr/>
        </p:nvPicPr>
        <p:blipFill>
          <a:blip r:embed="rId2"/>
          <a:srcRect/>
          <a:stretch>
            <a:fillRect/>
          </a:stretch>
        </p:blipFill>
        <p:spPr bwMode="auto">
          <a:xfrm>
            <a:off x="2287588" y="285750"/>
            <a:ext cx="5884862" cy="5286375"/>
          </a:xfrm>
          <a:prstGeom prst="rect">
            <a:avLst/>
          </a:prstGeom>
          <a:noFill/>
          <a:ln w="9525">
            <a:solidFill>
              <a:schemeClr val="tx1"/>
            </a:solidFill>
            <a:miter lim="800000"/>
            <a:headEnd/>
            <a:tailEnd/>
          </a:ln>
        </p:spPr>
      </p:pic>
      <p:sp>
        <p:nvSpPr>
          <p:cNvPr id="115714" name="2 CuadroTexto"/>
          <p:cNvSpPr txBox="1">
            <a:spLocks noChangeArrowheads="1"/>
          </p:cNvSpPr>
          <p:nvPr/>
        </p:nvSpPr>
        <p:spPr bwMode="auto">
          <a:xfrm>
            <a:off x="142875" y="5643563"/>
            <a:ext cx="8858250" cy="1200150"/>
          </a:xfrm>
          <a:prstGeom prst="rect">
            <a:avLst/>
          </a:prstGeom>
          <a:noFill/>
          <a:ln w="9525">
            <a:noFill/>
            <a:miter lim="800000"/>
            <a:headEnd/>
            <a:tailEnd/>
          </a:ln>
        </p:spPr>
        <p:txBody>
          <a:bodyPr>
            <a:spAutoFit/>
          </a:bodyPr>
          <a:lstStyle/>
          <a:p>
            <a:pPr algn="just"/>
            <a:r>
              <a:rPr lang="es-CL" sz="1200">
                <a:solidFill>
                  <a:srgbClr val="663300"/>
                </a:solidFill>
                <a:latin typeface="Calibri" pitchFamily="34" charset="0"/>
              </a:rPr>
              <a:t>La paridad del poder adquisitivo (PPA) compara de una manera realista el nivel de vida entre distintos países, atendiendo al producto interior bruto per cápita en términos del costo  de vida en cada país.  La paridad del poder adquisitivo es una de las medidas más adecuadas para comparar los niveles de vida, con ventajas sobre el producto interno bruto per cápita, puesto que toma en cuenta las variaciones de precios. Este indicador elimina la ilusión monetaria ligada a la variación de los tipos de cambio, de tal manera que una apreciación o depreciación de una moneda no cambiará la paridad del poder adquisitivo de un país, puesto que los habitantes de ese país reciben sus salarios y hacen sus compras en la misma moneda.</a:t>
            </a:r>
            <a:endParaRPr lang="es-CL">
              <a:solidFill>
                <a:srgbClr val="663300"/>
              </a:solidFill>
              <a:latin typeface="Calibri" pitchFamily="34" charset="0"/>
            </a:endParaRPr>
          </a:p>
        </p:txBody>
      </p:sp>
      <p:sp>
        <p:nvSpPr>
          <p:cNvPr id="115715" name="3 CuadroTexto"/>
          <p:cNvSpPr txBox="1">
            <a:spLocks noChangeArrowheads="1"/>
          </p:cNvSpPr>
          <p:nvPr/>
        </p:nvSpPr>
        <p:spPr bwMode="auto">
          <a:xfrm>
            <a:off x="250825" y="2373313"/>
            <a:ext cx="1873250" cy="1200150"/>
          </a:xfrm>
          <a:prstGeom prst="rect">
            <a:avLst/>
          </a:prstGeom>
          <a:noFill/>
          <a:ln w="9525">
            <a:solidFill>
              <a:schemeClr val="accent1"/>
            </a:solidFill>
            <a:miter lim="800000"/>
            <a:headEnd/>
            <a:tailEnd/>
          </a:ln>
        </p:spPr>
        <p:txBody>
          <a:bodyPr>
            <a:spAutoFit/>
          </a:bodyPr>
          <a:lstStyle/>
          <a:p>
            <a:pPr algn="just"/>
            <a:r>
              <a:rPr lang="es-CL">
                <a:solidFill>
                  <a:srgbClr val="663300"/>
                </a:solidFill>
                <a:latin typeface="Calibri" pitchFamily="34" charset="0"/>
              </a:rPr>
              <a:t>PPP: Purchasing Power Parity o Paridad del Poder Adquisitivo (PPA)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7" name="Picture 2"/>
          <p:cNvPicPr>
            <a:picLocks noChangeAspect="1" noChangeArrowheads="1"/>
          </p:cNvPicPr>
          <p:nvPr/>
        </p:nvPicPr>
        <p:blipFill>
          <a:blip r:embed="rId2"/>
          <a:srcRect/>
          <a:stretch>
            <a:fillRect/>
          </a:stretch>
        </p:blipFill>
        <p:spPr bwMode="auto">
          <a:xfrm>
            <a:off x="1350963" y="274638"/>
            <a:ext cx="6750050" cy="6034087"/>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761" name="6 Grupo"/>
          <p:cNvGrpSpPr>
            <a:grpSpLocks/>
          </p:cNvGrpSpPr>
          <p:nvPr/>
        </p:nvGrpSpPr>
        <p:grpSpPr bwMode="auto">
          <a:xfrm>
            <a:off x="214313" y="574675"/>
            <a:ext cx="3409950" cy="6211888"/>
            <a:chOff x="214282" y="214290"/>
            <a:chExt cx="3409950" cy="6211630"/>
          </a:xfrm>
        </p:grpSpPr>
        <p:pic>
          <p:nvPicPr>
            <p:cNvPr id="117766" name="Picture 2"/>
            <p:cNvPicPr>
              <a:picLocks noChangeAspect="1" noChangeArrowheads="1"/>
            </p:cNvPicPr>
            <p:nvPr/>
          </p:nvPicPr>
          <p:blipFill>
            <a:blip r:embed="rId2"/>
            <a:srcRect/>
            <a:stretch>
              <a:fillRect/>
            </a:stretch>
          </p:blipFill>
          <p:spPr bwMode="auto">
            <a:xfrm>
              <a:off x="214282" y="214290"/>
              <a:ext cx="3409950" cy="4600575"/>
            </a:xfrm>
            <a:prstGeom prst="rect">
              <a:avLst/>
            </a:prstGeom>
            <a:noFill/>
            <a:ln w="9525">
              <a:solidFill>
                <a:schemeClr val="tx1"/>
              </a:solidFill>
              <a:miter lim="800000"/>
              <a:headEnd/>
              <a:tailEnd/>
            </a:ln>
          </p:spPr>
        </p:pic>
        <p:pic>
          <p:nvPicPr>
            <p:cNvPr id="117767" name="Picture 4"/>
            <p:cNvPicPr>
              <a:picLocks noChangeAspect="1" noChangeArrowheads="1"/>
            </p:cNvPicPr>
            <p:nvPr/>
          </p:nvPicPr>
          <p:blipFill>
            <a:blip r:embed="rId3"/>
            <a:srcRect/>
            <a:stretch>
              <a:fillRect/>
            </a:stretch>
          </p:blipFill>
          <p:spPr bwMode="auto">
            <a:xfrm>
              <a:off x="214282" y="4816195"/>
              <a:ext cx="3409950" cy="1609725"/>
            </a:xfrm>
            <a:prstGeom prst="rect">
              <a:avLst/>
            </a:prstGeom>
            <a:noFill/>
            <a:ln w="9525">
              <a:solidFill>
                <a:schemeClr val="tx1"/>
              </a:solidFill>
              <a:miter lim="800000"/>
              <a:headEnd/>
              <a:tailEnd/>
            </a:ln>
          </p:spPr>
        </p:pic>
      </p:grpSp>
      <p:grpSp>
        <p:nvGrpSpPr>
          <p:cNvPr id="117762" name="7 Grupo"/>
          <p:cNvGrpSpPr>
            <a:grpSpLocks/>
          </p:cNvGrpSpPr>
          <p:nvPr/>
        </p:nvGrpSpPr>
        <p:grpSpPr bwMode="auto">
          <a:xfrm>
            <a:off x="5187950" y="574675"/>
            <a:ext cx="3411538" cy="6162675"/>
            <a:chOff x="5187232" y="414749"/>
            <a:chExt cx="3412173" cy="6162276"/>
          </a:xfrm>
        </p:grpSpPr>
        <p:pic>
          <p:nvPicPr>
            <p:cNvPr id="117764" name="Picture 5"/>
            <p:cNvPicPr>
              <a:picLocks noChangeAspect="1" noChangeArrowheads="1"/>
            </p:cNvPicPr>
            <p:nvPr/>
          </p:nvPicPr>
          <p:blipFill>
            <a:blip r:embed="rId4"/>
            <a:srcRect/>
            <a:stretch>
              <a:fillRect/>
            </a:stretch>
          </p:blipFill>
          <p:spPr bwMode="auto">
            <a:xfrm>
              <a:off x="5189455" y="414749"/>
              <a:ext cx="3409950" cy="4800600"/>
            </a:xfrm>
            <a:prstGeom prst="rect">
              <a:avLst/>
            </a:prstGeom>
            <a:noFill/>
            <a:ln w="9525">
              <a:solidFill>
                <a:schemeClr val="tx1"/>
              </a:solidFill>
              <a:miter lim="800000"/>
              <a:headEnd/>
              <a:tailEnd/>
            </a:ln>
          </p:spPr>
        </p:pic>
        <p:pic>
          <p:nvPicPr>
            <p:cNvPr id="117765" name="Picture 6"/>
            <p:cNvPicPr>
              <a:picLocks noChangeAspect="1" noChangeArrowheads="1"/>
            </p:cNvPicPr>
            <p:nvPr/>
          </p:nvPicPr>
          <p:blipFill>
            <a:blip r:embed="rId5"/>
            <a:srcRect/>
            <a:stretch>
              <a:fillRect/>
            </a:stretch>
          </p:blipFill>
          <p:spPr bwMode="auto">
            <a:xfrm>
              <a:off x="5187232" y="5214950"/>
              <a:ext cx="3400425" cy="1362075"/>
            </a:xfrm>
            <a:prstGeom prst="rect">
              <a:avLst/>
            </a:prstGeom>
            <a:noFill/>
            <a:ln w="9525">
              <a:solidFill>
                <a:schemeClr val="tx1"/>
              </a:solidFill>
              <a:miter lim="800000"/>
              <a:headEnd/>
              <a:tailEnd/>
            </a:ln>
          </p:spPr>
        </p:pic>
      </p:grpSp>
      <p:sp>
        <p:nvSpPr>
          <p:cNvPr id="117763" name="8 CuadroTexto"/>
          <p:cNvSpPr txBox="1">
            <a:spLocks noChangeArrowheads="1"/>
          </p:cNvSpPr>
          <p:nvPr/>
        </p:nvSpPr>
        <p:spPr bwMode="auto">
          <a:xfrm>
            <a:off x="3857625" y="2889250"/>
            <a:ext cx="1214438" cy="1477963"/>
          </a:xfrm>
          <a:prstGeom prst="rect">
            <a:avLst/>
          </a:prstGeom>
          <a:noFill/>
          <a:ln w="9525">
            <a:noFill/>
            <a:miter lim="800000"/>
            <a:headEnd/>
            <a:tailEnd/>
          </a:ln>
        </p:spPr>
        <p:txBody>
          <a:bodyPr>
            <a:spAutoFit/>
          </a:bodyPr>
          <a:lstStyle/>
          <a:p>
            <a:r>
              <a:rPr lang="es-CL">
                <a:latin typeface="Calibri" pitchFamily="34" charset="0"/>
              </a:rPr>
              <a:t>PIB (PPA) per cápita según Banco Mundial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5 Marcador de número de diapositiva"/>
          <p:cNvSpPr>
            <a:spLocks noGrp="1"/>
          </p:cNvSpPr>
          <p:nvPr>
            <p:ph type="sldNum" sz="quarter" idx="12"/>
          </p:nvPr>
        </p:nvSpPr>
        <p:spPr/>
        <p:txBody>
          <a:bodyPr/>
          <a:lstStyle/>
          <a:p>
            <a:pPr>
              <a:defRPr/>
            </a:pPr>
            <a:fld id="{A0331228-5CD1-4A35-8901-17835B63113C}" type="slidenum">
              <a:rPr lang="es-ES_tradnl"/>
              <a:pPr>
                <a:defRPr/>
              </a:pPr>
              <a:t>2</a:t>
            </a:fld>
            <a:endParaRPr lang="es-ES_tradnl"/>
          </a:p>
        </p:txBody>
      </p:sp>
      <p:grpSp>
        <p:nvGrpSpPr>
          <p:cNvPr id="91141" name="Group 2"/>
          <p:cNvGrpSpPr>
            <a:grpSpLocks/>
          </p:cNvGrpSpPr>
          <p:nvPr/>
        </p:nvGrpSpPr>
        <p:grpSpPr bwMode="auto">
          <a:xfrm>
            <a:off x="0" y="260350"/>
            <a:ext cx="9144000" cy="6124575"/>
            <a:chOff x="0" y="96"/>
            <a:chExt cx="5760" cy="3858"/>
          </a:xfrm>
        </p:grpSpPr>
        <p:grpSp>
          <p:nvGrpSpPr>
            <p:cNvPr id="91142" name="Group 3"/>
            <p:cNvGrpSpPr>
              <a:grpSpLocks/>
            </p:cNvGrpSpPr>
            <p:nvPr/>
          </p:nvGrpSpPr>
          <p:grpSpPr bwMode="auto">
            <a:xfrm>
              <a:off x="3648" y="2160"/>
              <a:ext cx="2064" cy="1167"/>
              <a:chOff x="720" y="1296"/>
              <a:chExt cx="4333" cy="2319"/>
            </a:xfrm>
          </p:grpSpPr>
          <p:sp>
            <p:nvSpPr>
              <p:cNvPr id="743428" name="AutoShape 4"/>
              <p:cNvSpPr>
                <a:spLocks noChangeArrowheads="1"/>
              </p:cNvSpPr>
              <p:nvPr/>
            </p:nvSpPr>
            <p:spPr bwMode="auto">
              <a:xfrm>
                <a:off x="720" y="1296"/>
                <a:ext cx="4333" cy="2319"/>
              </a:xfrm>
              <a:prstGeom prst="triangle">
                <a:avLst>
                  <a:gd name="adj" fmla="val 50000"/>
                </a:avLst>
              </a:prstGeom>
              <a:solidFill>
                <a:srgbClr val="FFCC66"/>
              </a:solidFill>
              <a:ln w="9525">
                <a:solidFill>
                  <a:srgbClr val="993300"/>
                </a:solidFill>
                <a:miter lim="800000"/>
                <a:headEnd/>
                <a:tailEnd/>
              </a:ln>
              <a:effectLst/>
            </p:spPr>
            <p:txBody>
              <a:bodyPr wrap="none" anchor="ctr"/>
              <a:lstStyle/>
              <a:p>
                <a:pPr algn="ctr" eaLnBrk="0" fontAlgn="auto" hangingPunct="0">
                  <a:spcAft>
                    <a:spcPts val="0"/>
                  </a:spcAft>
                  <a:defRPr/>
                </a:pPr>
                <a:endParaRPr lang="es-ES_tradnl" sz="600">
                  <a:effectLst>
                    <a:outerShdw blurRad="38100" dist="38100" dir="2700000" algn="tl">
                      <a:srgbClr val="FFFFFF"/>
                    </a:outerShdw>
                  </a:effectLst>
                  <a:latin typeface="+mn-lt"/>
                </a:endParaRPr>
              </a:p>
            </p:txBody>
          </p:sp>
          <p:sp>
            <p:nvSpPr>
              <p:cNvPr id="743429" name="AutoShape 5"/>
              <p:cNvSpPr>
                <a:spLocks noChangeArrowheads="1"/>
              </p:cNvSpPr>
              <p:nvPr/>
            </p:nvSpPr>
            <p:spPr bwMode="auto">
              <a:xfrm flipV="1">
                <a:off x="1921" y="2208"/>
                <a:ext cx="1973" cy="974"/>
              </a:xfrm>
              <a:prstGeom prst="triangle">
                <a:avLst>
                  <a:gd name="adj" fmla="val 50000"/>
                </a:avLst>
              </a:prstGeom>
              <a:solidFill>
                <a:srgbClr val="00FF00"/>
              </a:solidFill>
              <a:ln w="12700">
                <a:noFill/>
                <a:miter lim="800000"/>
                <a:headEnd type="none" w="sm" len="sm"/>
                <a:tailEnd type="none" w="sm" len="sm"/>
              </a:ln>
              <a:effectLst/>
            </p:spPr>
            <p:txBody>
              <a:bodyPr rot="10800000" wrap="none" anchor="ctr"/>
              <a:lstStyle/>
              <a:p>
                <a:pPr algn="ctr" eaLnBrk="0" fontAlgn="auto" hangingPunct="0">
                  <a:spcAft>
                    <a:spcPts val="0"/>
                  </a:spcAft>
                  <a:defRPr/>
                </a:pPr>
                <a:endParaRPr lang="es-ES_tradnl" sz="600">
                  <a:solidFill>
                    <a:srgbClr val="663300"/>
                  </a:solidFill>
                  <a:effectLst>
                    <a:outerShdw blurRad="38100" dist="38100" dir="2700000" algn="tl">
                      <a:srgbClr val="000000"/>
                    </a:outerShdw>
                  </a:effectLst>
                  <a:latin typeface="+mn-lt"/>
                </a:endParaRPr>
              </a:p>
            </p:txBody>
          </p:sp>
          <p:sp>
            <p:nvSpPr>
              <p:cNvPr id="743430" name="AutoShape 6"/>
              <p:cNvSpPr>
                <a:spLocks noChangeArrowheads="1"/>
              </p:cNvSpPr>
              <p:nvPr/>
            </p:nvSpPr>
            <p:spPr bwMode="auto">
              <a:xfrm>
                <a:off x="1921" y="1872"/>
                <a:ext cx="1975" cy="976"/>
              </a:xfrm>
              <a:prstGeom prst="triangle">
                <a:avLst>
                  <a:gd name="adj" fmla="val 50000"/>
                </a:avLst>
              </a:prstGeom>
              <a:solidFill>
                <a:srgbClr val="00FF00"/>
              </a:solidFill>
              <a:ln w="12700">
                <a:noFill/>
                <a:miter lim="800000"/>
                <a:headEnd type="none" w="sm" len="sm"/>
                <a:tailEnd type="none" w="sm" len="sm"/>
              </a:ln>
              <a:effectLst/>
            </p:spPr>
            <p:txBody>
              <a:bodyPr wrap="none" anchor="ctr"/>
              <a:lstStyle/>
              <a:p>
                <a:pPr algn="ctr" eaLnBrk="0" fontAlgn="auto" hangingPunct="0">
                  <a:spcAft>
                    <a:spcPts val="0"/>
                  </a:spcAft>
                  <a:defRPr/>
                </a:pPr>
                <a:endParaRPr lang="es-ES_tradnl" sz="600">
                  <a:solidFill>
                    <a:srgbClr val="663300"/>
                  </a:solidFill>
                  <a:effectLst>
                    <a:outerShdw blurRad="38100" dist="38100" dir="2700000" algn="tl">
                      <a:srgbClr val="000000"/>
                    </a:outerShdw>
                  </a:effectLst>
                  <a:latin typeface="+mn-lt"/>
                </a:endParaRPr>
              </a:p>
            </p:txBody>
          </p:sp>
          <p:sp>
            <p:nvSpPr>
              <p:cNvPr id="743431" name="Text Box 7"/>
              <p:cNvSpPr txBox="1">
                <a:spLocks noChangeArrowheads="1"/>
              </p:cNvSpPr>
              <p:nvPr/>
            </p:nvSpPr>
            <p:spPr bwMode="auto">
              <a:xfrm>
                <a:off x="1205" y="2160"/>
                <a:ext cx="907" cy="29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Necesidades </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Básicas</a:t>
                </a:r>
              </a:p>
            </p:txBody>
          </p:sp>
          <p:sp>
            <p:nvSpPr>
              <p:cNvPr id="743432" name="Text Box 8"/>
              <p:cNvSpPr txBox="1">
                <a:spLocks noChangeArrowheads="1"/>
              </p:cNvSpPr>
              <p:nvPr/>
            </p:nvSpPr>
            <p:spPr bwMode="auto">
              <a:xfrm>
                <a:off x="2452" y="3313"/>
                <a:ext cx="1003" cy="298"/>
              </a:xfrm>
              <a:prstGeom prst="rect">
                <a:avLst/>
              </a:prstGeom>
              <a:noFill/>
              <a:ln w="12700">
                <a:noFill/>
                <a:miter lim="800000"/>
                <a:headEnd type="none" w="sm" len="sm"/>
                <a:tailEnd type="none" w="sm" len="sm"/>
              </a:ln>
              <a:effectLst/>
            </p:spPr>
            <p:txBody>
              <a:bodyPr>
                <a:spAutoFit/>
              </a:bodyPr>
              <a:lstStyle/>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Derechos</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Humanos</a:t>
                </a:r>
              </a:p>
            </p:txBody>
          </p:sp>
          <p:sp>
            <p:nvSpPr>
              <p:cNvPr id="743433" name="Text Box 9"/>
              <p:cNvSpPr txBox="1">
                <a:spLocks noChangeArrowheads="1"/>
              </p:cNvSpPr>
              <p:nvPr/>
            </p:nvSpPr>
            <p:spPr bwMode="auto">
              <a:xfrm>
                <a:off x="3455" y="2152"/>
                <a:ext cx="1394" cy="298"/>
              </a:xfrm>
              <a:prstGeom prst="rect">
                <a:avLst/>
              </a:prstGeom>
              <a:noFill/>
              <a:ln w="12700">
                <a:noFill/>
                <a:miter lim="800000"/>
                <a:headEnd type="none" w="sm" len="sm"/>
                <a:tailEnd type="none" w="sm" len="sm"/>
              </a:ln>
              <a:effectLst/>
            </p:spPr>
            <p:txBody>
              <a:bodyPr>
                <a:spAutoFit/>
              </a:bodyPr>
              <a:lstStyle/>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Competitividad</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Internacional</a:t>
                </a:r>
              </a:p>
            </p:txBody>
          </p:sp>
          <p:sp>
            <p:nvSpPr>
              <p:cNvPr id="743434" name="Text Box 10"/>
              <p:cNvSpPr txBox="1">
                <a:spLocks noChangeArrowheads="1"/>
              </p:cNvSpPr>
              <p:nvPr/>
            </p:nvSpPr>
            <p:spPr bwMode="auto">
              <a:xfrm>
                <a:off x="1176" y="2778"/>
                <a:ext cx="884" cy="29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Crecimiento </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Económico</a:t>
                </a:r>
              </a:p>
            </p:txBody>
          </p:sp>
          <p:sp>
            <p:nvSpPr>
              <p:cNvPr id="743435" name="Text Box 11"/>
              <p:cNvSpPr txBox="1">
                <a:spLocks noChangeArrowheads="1"/>
              </p:cNvSpPr>
              <p:nvPr/>
            </p:nvSpPr>
            <p:spPr bwMode="auto">
              <a:xfrm>
                <a:off x="2305" y="1592"/>
                <a:ext cx="1150" cy="461"/>
              </a:xfrm>
              <a:prstGeom prst="rect">
                <a:avLst/>
              </a:prstGeom>
              <a:noFill/>
              <a:ln w="12700">
                <a:noFill/>
                <a:miter lim="800000"/>
                <a:headEnd type="none" w="sm" len="sm"/>
                <a:tailEnd type="none" w="sm" len="sm"/>
              </a:ln>
              <a:effectLst/>
            </p:spPr>
            <p:txBody>
              <a:bodyPr>
                <a:spAutoFit/>
              </a:bodyPr>
              <a:lstStyle/>
              <a:p>
                <a:pPr algn="ctr" eaLnBrk="0" fontAlgn="auto" hangingPunct="0">
                  <a:spcAft>
                    <a:spcPts val="0"/>
                  </a:spcAft>
                  <a:defRPr/>
                </a:pPr>
                <a:r>
                  <a:rPr lang="es-ES_tradnl" sz="600">
                    <a:solidFill>
                      <a:schemeClr val="accent2"/>
                    </a:solidFill>
                    <a:effectLst>
                      <a:outerShdw blurRad="38100" dist="38100" dir="2700000" algn="tl">
                        <a:srgbClr val="000000"/>
                      </a:outerShdw>
                    </a:effectLst>
                    <a:latin typeface="+mn-lt"/>
                  </a:rPr>
                  <a:t>Distribución</a:t>
                </a:r>
              </a:p>
              <a:p>
                <a:pPr algn="ctr" eaLnBrk="0" fontAlgn="auto" hangingPunct="0">
                  <a:spcAft>
                    <a:spcPts val="0"/>
                  </a:spcAft>
                  <a:defRPr/>
                </a:pPr>
                <a:r>
                  <a:rPr lang="es-ES_tradnl" sz="600">
                    <a:solidFill>
                      <a:schemeClr val="accent2"/>
                    </a:solidFill>
                    <a:effectLst>
                      <a:outerShdw blurRad="38100" dist="38100" dir="2700000" algn="tl">
                        <a:srgbClr val="000000"/>
                      </a:outerShdw>
                    </a:effectLst>
                    <a:latin typeface="+mn-lt"/>
                  </a:rPr>
                  <a:t>Ingresos</a:t>
                </a:r>
              </a:p>
              <a:p>
                <a:pPr algn="ctr" eaLnBrk="0" fontAlgn="auto" hangingPunct="0">
                  <a:spcAft>
                    <a:spcPts val="0"/>
                  </a:spcAft>
                  <a:defRPr/>
                </a:pPr>
                <a:endParaRPr lang="es-ES_tradnl" sz="600">
                  <a:solidFill>
                    <a:schemeClr val="accent2"/>
                  </a:solidFill>
                  <a:effectLst>
                    <a:outerShdw blurRad="38100" dist="38100" dir="2700000" algn="tl">
                      <a:srgbClr val="000000"/>
                    </a:outerShdw>
                  </a:effectLst>
                  <a:latin typeface="+mn-lt"/>
                </a:endParaRPr>
              </a:p>
            </p:txBody>
          </p:sp>
          <p:sp>
            <p:nvSpPr>
              <p:cNvPr id="743436" name="Text Box 12"/>
              <p:cNvSpPr txBox="1">
                <a:spLocks noChangeArrowheads="1"/>
              </p:cNvSpPr>
              <p:nvPr/>
            </p:nvSpPr>
            <p:spPr bwMode="auto">
              <a:xfrm>
                <a:off x="3554" y="2824"/>
                <a:ext cx="1098" cy="29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600">
                    <a:solidFill>
                      <a:srgbClr val="FFFF99"/>
                    </a:solidFill>
                    <a:effectLst>
                      <a:outerShdw blurRad="38100" dist="38100" dir="2700000" algn="tl">
                        <a:srgbClr val="000000"/>
                      </a:outerShdw>
                    </a:effectLst>
                    <a:latin typeface="+mn-lt"/>
                  </a:rPr>
                  <a:t> </a:t>
                </a:r>
                <a:r>
                  <a:rPr lang="es-ES_tradnl" sz="600">
                    <a:solidFill>
                      <a:schemeClr val="accent2"/>
                    </a:solidFill>
                    <a:effectLst>
                      <a:outerShdw blurRad="38100" dist="38100" dir="2700000" algn="tl">
                        <a:srgbClr val="000000"/>
                      </a:outerShdw>
                    </a:effectLst>
                    <a:latin typeface="+mn-lt"/>
                  </a:rPr>
                  <a:t>Medio Ambiente</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Calidad Vida</a:t>
                </a:r>
              </a:p>
            </p:txBody>
          </p:sp>
          <p:sp>
            <p:nvSpPr>
              <p:cNvPr id="743437" name="AutoShape 13"/>
              <p:cNvSpPr>
                <a:spLocks noChangeArrowheads="1"/>
              </p:cNvSpPr>
              <p:nvPr/>
            </p:nvSpPr>
            <p:spPr bwMode="auto">
              <a:xfrm>
                <a:off x="2593" y="2256"/>
                <a:ext cx="628" cy="439"/>
              </a:xfrm>
              <a:prstGeom prst="hexagon">
                <a:avLst>
                  <a:gd name="adj" fmla="val 35845"/>
                  <a:gd name="vf" fmla="val 115470"/>
                </a:avLst>
              </a:prstGeom>
              <a:solidFill>
                <a:srgbClr val="99FF33"/>
              </a:solidFill>
              <a:ln w="12700">
                <a:solidFill>
                  <a:srgbClr val="99CC00"/>
                </a:solidFill>
                <a:miter lim="800000"/>
                <a:headEnd type="none" w="sm" len="sm"/>
                <a:tailEnd type="none" w="sm" len="sm"/>
              </a:ln>
              <a:effectLst/>
            </p:spPr>
            <p:txBody>
              <a:bodyPr wrap="none" anchor="ctr"/>
              <a:lstStyle/>
              <a:p>
                <a:pPr algn="ctr" eaLnBrk="0" fontAlgn="auto" hangingPunct="0">
                  <a:spcAft>
                    <a:spcPts val="0"/>
                  </a:spcAft>
                  <a:defRPr/>
                </a:pPr>
                <a:r>
                  <a:rPr lang="es-ES_tradnl" sz="600">
                    <a:solidFill>
                      <a:schemeClr val="bg1"/>
                    </a:solidFill>
                    <a:effectLst>
                      <a:outerShdw blurRad="38100" dist="38100" dir="2700000" algn="tl">
                        <a:srgbClr val="000000"/>
                      </a:outerShdw>
                    </a:effectLst>
                    <a:latin typeface="+mn-lt"/>
                  </a:rPr>
                  <a:t> </a:t>
                </a:r>
                <a:r>
                  <a:rPr lang="es-ES_tradnl" sz="600">
                    <a:solidFill>
                      <a:srgbClr val="0000CC"/>
                    </a:solidFill>
                    <a:effectLst>
                      <a:outerShdw blurRad="38100" dist="38100" dir="2700000" algn="tl">
                        <a:srgbClr val="000000"/>
                      </a:outerShdw>
                    </a:effectLst>
                    <a:latin typeface="+mn-lt"/>
                  </a:rPr>
                  <a:t>SEGURIDAD</a:t>
                </a:r>
              </a:p>
              <a:p>
                <a:pPr algn="ctr" eaLnBrk="0" fontAlgn="auto" hangingPunct="0">
                  <a:spcAft>
                    <a:spcPts val="0"/>
                  </a:spcAft>
                  <a:defRPr/>
                </a:pPr>
                <a:r>
                  <a:rPr lang="es-ES_tradnl" sz="600">
                    <a:solidFill>
                      <a:srgbClr val="0000CC"/>
                    </a:solidFill>
                    <a:effectLst>
                      <a:outerShdw blurRad="38100" dist="38100" dir="2700000" algn="tl">
                        <a:srgbClr val="000000"/>
                      </a:outerShdw>
                    </a:effectLst>
                    <a:latin typeface="+mn-lt"/>
                  </a:rPr>
                  <a:t>HUMANA</a:t>
                </a:r>
              </a:p>
            </p:txBody>
          </p:sp>
          <p:sp>
            <p:nvSpPr>
              <p:cNvPr id="743438" name="Text Box 14"/>
              <p:cNvSpPr txBox="1">
                <a:spLocks noChangeArrowheads="1"/>
              </p:cNvSpPr>
              <p:nvPr/>
            </p:nvSpPr>
            <p:spPr bwMode="auto">
              <a:xfrm>
                <a:off x="1621" y="2802"/>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39" name="Text Box 15"/>
              <p:cNvSpPr txBox="1">
                <a:spLocks noChangeArrowheads="1"/>
              </p:cNvSpPr>
              <p:nvPr/>
            </p:nvSpPr>
            <p:spPr bwMode="auto">
              <a:xfrm>
                <a:off x="2695" y="1747"/>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40" name="Text Box 16"/>
              <p:cNvSpPr txBox="1">
                <a:spLocks noChangeArrowheads="1"/>
              </p:cNvSpPr>
              <p:nvPr/>
            </p:nvSpPr>
            <p:spPr bwMode="auto">
              <a:xfrm>
                <a:off x="3703" y="2947"/>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41" name="Text Box 17"/>
              <p:cNvSpPr txBox="1">
                <a:spLocks noChangeArrowheads="1"/>
              </p:cNvSpPr>
              <p:nvPr/>
            </p:nvSpPr>
            <p:spPr bwMode="auto">
              <a:xfrm>
                <a:off x="1543" y="2131"/>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42" name="Text Box 18"/>
              <p:cNvSpPr txBox="1">
                <a:spLocks noChangeArrowheads="1"/>
              </p:cNvSpPr>
              <p:nvPr/>
            </p:nvSpPr>
            <p:spPr bwMode="auto">
              <a:xfrm>
                <a:off x="3604" y="2035"/>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43" name="Text Box 19"/>
              <p:cNvSpPr txBox="1">
                <a:spLocks noChangeArrowheads="1"/>
              </p:cNvSpPr>
              <p:nvPr/>
            </p:nvSpPr>
            <p:spPr bwMode="auto">
              <a:xfrm>
                <a:off x="2695" y="3188"/>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grpSp>
        <p:grpSp>
          <p:nvGrpSpPr>
            <p:cNvPr id="91143" name="Group 20"/>
            <p:cNvGrpSpPr>
              <a:grpSpLocks/>
            </p:cNvGrpSpPr>
            <p:nvPr/>
          </p:nvGrpSpPr>
          <p:grpSpPr bwMode="auto">
            <a:xfrm>
              <a:off x="0" y="144"/>
              <a:ext cx="2064" cy="1167"/>
              <a:chOff x="720" y="1296"/>
              <a:chExt cx="4333" cy="2319"/>
            </a:xfrm>
          </p:grpSpPr>
          <p:sp>
            <p:nvSpPr>
              <p:cNvPr id="743445" name="AutoShape 21"/>
              <p:cNvSpPr>
                <a:spLocks noChangeArrowheads="1"/>
              </p:cNvSpPr>
              <p:nvPr/>
            </p:nvSpPr>
            <p:spPr bwMode="auto">
              <a:xfrm>
                <a:off x="720" y="1296"/>
                <a:ext cx="4333" cy="2319"/>
              </a:xfrm>
              <a:prstGeom prst="triangle">
                <a:avLst>
                  <a:gd name="adj" fmla="val 50000"/>
                </a:avLst>
              </a:prstGeom>
              <a:solidFill>
                <a:srgbClr val="FFCC66"/>
              </a:solidFill>
              <a:ln w="9525">
                <a:solidFill>
                  <a:srgbClr val="993300"/>
                </a:solidFill>
                <a:miter lim="800000"/>
                <a:headEnd/>
                <a:tailEnd/>
              </a:ln>
              <a:effectLst/>
            </p:spPr>
            <p:txBody>
              <a:bodyPr wrap="none" anchor="ctr"/>
              <a:lstStyle/>
              <a:p>
                <a:pPr algn="ctr" eaLnBrk="0" fontAlgn="auto" hangingPunct="0">
                  <a:spcAft>
                    <a:spcPts val="0"/>
                  </a:spcAft>
                  <a:defRPr/>
                </a:pPr>
                <a:endParaRPr lang="es-ES_tradnl" sz="600">
                  <a:effectLst>
                    <a:outerShdw blurRad="38100" dist="38100" dir="2700000" algn="tl">
                      <a:srgbClr val="FFFFFF"/>
                    </a:outerShdw>
                  </a:effectLst>
                  <a:latin typeface="+mn-lt"/>
                </a:endParaRPr>
              </a:p>
            </p:txBody>
          </p:sp>
          <p:sp>
            <p:nvSpPr>
              <p:cNvPr id="743446" name="AutoShape 22"/>
              <p:cNvSpPr>
                <a:spLocks noChangeArrowheads="1"/>
              </p:cNvSpPr>
              <p:nvPr/>
            </p:nvSpPr>
            <p:spPr bwMode="auto">
              <a:xfrm flipV="1">
                <a:off x="1921" y="2208"/>
                <a:ext cx="1973" cy="974"/>
              </a:xfrm>
              <a:prstGeom prst="triangle">
                <a:avLst>
                  <a:gd name="adj" fmla="val 50000"/>
                </a:avLst>
              </a:prstGeom>
              <a:solidFill>
                <a:srgbClr val="00FF00"/>
              </a:solidFill>
              <a:ln w="12700">
                <a:noFill/>
                <a:miter lim="800000"/>
                <a:headEnd type="none" w="sm" len="sm"/>
                <a:tailEnd type="none" w="sm" len="sm"/>
              </a:ln>
              <a:effectLst/>
            </p:spPr>
            <p:txBody>
              <a:bodyPr rot="10800000" wrap="none" anchor="ctr"/>
              <a:lstStyle/>
              <a:p>
                <a:pPr algn="ctr" eaLnBrk="0" fontAlgn="auto" hangingPunct="0">
                  <a:spcAft>
                    <a:spcPts val="0"/>
                  </a:spcAft>
                  <a:defRPr/>
                </a:pPr>
                <a:endParaRPr lang="es-ES_tradnl" sz="600">
                  <a:solidFill>
                    <a:srgbClr val="663300"/>
                  </a:solidFill>
                  <a:effectLst>
                    <a:outerShdw blurRad="38100" dist="38100" dir="2700000" algn="tl">
                      <a:srgbClr val="000000"/>
                    </a:outerShdw>
                  </a:effectLst>
                  <a:latin typeface="+mn-lt"/>
                </a:endParaRPr>
              </a:p>
            </p:txBody>
          </p:sp>
          <p:sp>
            <p:nvSpPr>
              <p:cNvPr id="743447" name="AutoShape 23"/>
              <p:cNvSpPr>
                <a:spLocks noChangeArrowheads="1"/>
              </p:cNvSpPr>
              <p:nvPr/>
            </p:nvSpPr>
            <p:spPr bwMode="auto">
              <a:xfrm>
                <a:off x="1921" y="1872"/>
                <a:ext cx="1975" cy="976"/>
              </a:xfrm>
              <a:prstGeom prst="triangle">
                <a:avLst>
                  <a:gd name="adj" fmla="val 50000"/>
                </a:avLst>
              </a:prstGeom>
              <a:solidFill>
                <a:srgbClr val="00FF00"/>
              </a:solidFill>
              <a:ln w="12700">
                <a:noFill/>
                <a:miter lim="800000"/>
                <a:headEnd type="none" w="sm" len="sm"/>
                <a:tailEnd type="none" w="sm" len="sm"/>
              </a:ln>
              <a:effectLst/>
            </p:spPr>
            <p:txBody>
              <a:bodyPr wrap="none" anchor="ctr"/>
              <a:lstStyle/>
              <a:p>
                <a:pPr algn="ctr" eaLnBrk="0" fontAlgn="auto" hangingPunct="0">
                  <a:spcAft>
                    <a:spcPts val="0"/>
                  </a:spcAft>
                  <a:defRPr/>
                </a:pPr>
                <a:endParaRPr lang="es-ES_tradnl" sz="600">
                  <a:solidFill>
                    <a:srgbClr val="663300"/>
                  </a:solidFill>
                  <a:effectLst>
                    <a:outerShdw blurRad="38100" dist="38100" dir="2700000" algn="tl">
                      <a:srgbClr val="000000"/>
                    </a:outerShdw>
                  </a:effectLst>
                  <a:latin typeface="+mn-lt"/>
                </a:endParaRPr>
              </a:p>
            </p:txBody>
          </p:sp>
          <p:sp>
            <p:nvSpPr>
              <p:cNvPr id="743448" name="Text Box 24"/>
              <p:cNvSpPr txBox="1">
                <a:spLocks noChangeArrowheads="1"/>
              </p:cNvSpPr>
              <p:nvPr/>
            </p:nvSpPr>
            <p:spPr bwMode="auto">
              <a:xfrm>
                <a:off x="1205" y="2160"/>
                <a:ext cx="907" cy="29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Necesidades </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Básicas</a:t>
                </a:r>
              </a:p>
            </p:txBody>
          </p:sp>
          <p:sp>
            <p:nvSpPr>
              <p:cNvPr id="743449" name="Text Box 25"/>
              <p:cNvSpPr txBox="1">
                <a:spLocks noChangeArrowheads="1"/>
              </p:cNvSpPr>
              <p:nvPr/>
            </p:nvSpPr>
            <p:spPr bwMode="auto">
              <a:xfrm>
                <a:off x="2452" y="3313"/>
                <a:ext cx="1003" cy="298"/>
              </a:xfrm>
              <a:prstGeom prst="rect">
                <a:avLst/>
              </a:prstGeom>
              <a:noFill/>
              <a:ln w="12700">
                <a:noFill/>
                <a:miter lim="800000"/>
                <a:headEnd type="none" w="sm" len="sm"/>
                <a:tailEnd type="none" w="sm" len="sm"/>
              </a:ln>
              <a:effectLst/>
            </p:spPr>
            <p:txBody>
              <a:bodyPr>
                <a:spAutoFit/>
              </a:bodyPr>
              <a:lstStyle/>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Derechos</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Humanos</a:t>
                </a:r>
              </a:p>
            </p:txBody>
          </p:sp>
          <p:sp>
            <p:nvSpPr>
              <p:cNvPr id="743450" name="Text Box 26"/>
              <p:cNvSpPr txBox="1">
                <a:spLocks noChangeArrowheads="1"/>
              </p:cNvSpPr>
              <p:nvPr/>
            </p:nvSpPr>
            <p:spPr bwMode="auto">
              <a:xfrm>
                <a:off x="3455" y="2152"/>
                <a:ext cx="1394" cy="298"/>
              </a:xfrm>
              <a:prstGeom prst="rect">
                <a:avLst/>
              </a:prstGeom>
              <a:noFill/>
              <a:ln w="12700">
                <a:noFill/>
                <a:miter lim="800000"/>
                <a:headEnd type="none" w="sm" len="sm"/>
                <a:tailEnd type="none" w="sm" len="sm"/>
              </a:ln>
              <a:effectLst/>
            </p:spPr>
            <p:txBody>
              <a:bodyPr>
                <a:spAutoFit/>
              </a:bodyPr>
              <a:lstStyle/>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Competitividad</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Internacional</a:t>
                </a:r>
              </a:p>
            </p:txBody>
          </p:sp>
          <p:sp>
            <p:nvSpPr>
              <p:cNvPr id="743451" name="Text Box 27"/>
              <p:cNvSpPr txBox="1">
                <a:spLocks noChangeArrowheads="1"/>
              </p:cNvSpPr>
              <p:nvPr/>
            </p:nvSpPr>
            <p:spPr bwMode="auto">
              <a:xfrm>
                <a:off x="1176" y="2778"/>
                <a:ext cx="884" cy="29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Crecimiento </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Económico</a:t>
                </a:r>
              </a:p>
            </p:txBody>
          </p:sp>
          <p:sp>
            <p:nvSpPr>
              <p:cNvPr id="743452" name="Text Box 28"/>
              <p:cNvSpPr txBox="1">
                <a:spLocks noChangeArrowheads="1"/>
              </p:cNvSpPr>
              <p:nvPr/>
            </p:nvSpPr>
            <p:spPr bwMode="auto">
              <a:xfrm>
                <a:off x="2305" y="1592"/>
                <a:ext cx="1150" cy="461"/>
              </a:xfrm>
              <a:prstGeom prst="rect">
                <a:avLst/>
              </a:prstGeom>
              <a:noFill/>
              <a:ln w="12700">
                <a:noFill/>
                <a:miter lim="800000"/>
                <a:headEnd type="none" w="sm" len="sm"/>
                <a:tailEnd type="none" w="sm" len="sm"/>
              </a:ln>
              <a:effectLst/>
            </p:spPr>
            <p:txBody>
              <a:bodyPr>
                <a:spAutoFit/>
              </a:bodyPr>
              <a:lstStyle/>
              <a:p>
                <a:pPr algn="ctr" eaLnBrk="0" fontAlgn="auto" hangingPunct="0">
                  <a:spcAft>
                    <a:spcPts val="0"/>
                  </a:spcAft>
                  <a:defRPr/>
                </a:pPr>
                <a:r>
                  <a:rPr lang="es-ES_tradnl" sz="600">
                    <a:solidFill>
                      <a:schemeClr val="accent2"/>
                    </a:solidFill>
                    <a:effectLst>
                      <a:outerShdw blurRad="38100" dist="38100" dir="2700000" algn="tl">
                        <a:srgbClr val="000000"/>
                      </a:outerShdw>
                    </a:effectLst>
                    <a:latin typeface="+mn-lt"/>
                  </a:rPr>
                  <a:t>Distribución</a:t>
                </a:r>
              </a:p>
              <a:p>
                <a:pPr algn="ctr" eaLnBrk="0" fontAlgn="auto" hangingPunct="0">
                  <a:spcAft>
                    <a:spcPts val="0"/>
                  </a:spcAft>
                  <a:defRPr/>
                </a:pPr>
                <a:r>
                  <a:rPr lang="es-ES_tradnl" sz="600">
                    <a:solidFill>
                      <a:schemeClr val="accent2"/>
                    </a:solidFill>
                    <a:effectLst>
                      <a:outerShdw blurRad="38100" dist="38100" dir="2700000" algn="tl">
                        <a:srgbClr val="000000"/>
                      </a:outerShdw>
                    </a:effectLst>
                    <a:latin typeface="+mn-lt"/>
                  </a:rPr>
                  <a:t>Ingresos</a:t>
                </a:r>
              </a:p>
              <a:p>
                <a:pPr algn="ctr" eaLnBrk="0" fontAlgn="auto" hangingPunct="0">
                  <a:spcAft>
                    <a:spcPts val="0"/>
                  </a:spcAft>
                  <a:defRPr/>
                </a:pPr>
                <a:endParaRPr lang="es-ES_tradnl" sz="600">
                  <a:solidFill>
                    <a:schemeClr val="accent2"/>
                  </a:solidFill>
                  <a:effectLst>
                    <a:outerShdw blurRad="38100" dist="38100" dir="2700000" algn="tl">
                      <a:srgbClr val="000000"/>
                    </a:outerShdw>
                  </a:effectLst>
                  <a:latin typeface="+mn-lt"/>
                </a:endParaRPr>
              </a:p>
            </p:txBody>
          </p:sp>
          <p:sp>
            <p:nvSpPr>
              <p:cNvPr id="743453" name="Text Box 29"/>
              <p:cNvSpPr txBox="1">
                <a:spLocks noChangeArrowheads="1"/>
              </p:cNvSpPr>
              <p:nvPr/>
            </p:nvSpPr>
            <p:spPr bwMode="auto">
              <a:xfrm>
                <a:off x="3554" y="2824"/>
                <a:ext cx="1098" cy="29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600">
                    <a:solidFill>
                      <a:srgbClr val="FFFF99"/>
                    </a:solidFill>
                    <a:effectLst>
                      <a:outerShdw blurRad="38100" dist="38100" dir="2700000" algn="tl">
                        <a:srgbClr val="000000"/>
                      </a:outerShdw>
                    </a:effectLst>
                    <a:latin typeface="+mn-lt"/>
                  </a:rPr>
                  <a:t> </a:t>
                </a:r>
                <a:r>
                  <a:rPr lang="es-ES_tradnl" sz="600">
                    <a:solidFill>
                      <a:schemeClr val="accent2"/>
                    </a:solidFill>
                    <a:effectLst>
                      <a:outerShdw blurRad="38100" dist="38100" dir="2700000" algn="tl">
                        <a:srgbClr val="000000"/>
                      </a:outerShdw>
                    </a:effectLst>
                    <a:latin typeface="+mn-lt"/>
                  </a:rPr>
                  <a:t>Medio Ambiente</a:t>
                </a:r>
              </a:p>
              <a:p>
                <a:pPr algn="ctr" eaLnBrk="0" fontAlgn="auto" hangingPunct="0">
                  <a:lnSpc>
                    <a:spcPct val="80000"/>
                  </a:lnSpc>
                  <a:spcAft>
                    <a:spcPts val="0"/>
                  </a:spcAft>
                  <a:defRPr/>
                </a:pPr>
                <a:r>
                  <a:rPr lang="es-ES_tradnl" sz="600">
                    <a:solidFill>
                      <a:schemeClr val="accent2"/>
                    </a:solidFill>
                    <a:effectLst>
                      <a:outerShdw blurRad="38100" dist="38100" dir="2700000" algn="tl">
                        <a:srgbClr val="000000"/>
                      </a:outerShdw>
                    </a:effectLst>
                    <a:latin typeface="+mn-lt"/>
                  </a:rPr>
                  <a:t>Calidad Vida</a:t>
                </a:r>
              </a:p>
            </p:txBody>
          </p:sp>
          <p:sp>
            <p:nvSpPr>
              <p:cNvPr id="743454" name="AutoShape 30"/>
              <p:cNvSpPr>
                <a:spLocks noChangeArrowheads="1"/>
              </p:cNvSpPr>
              <p:nvPr/>
            </p:nvSpPr>
            <p:spPr bwMode="auto">
              <a:xfrm>
                <a:off x="2593" y="2256"/>
                <a:ext cx="628" cy="439"/>
              </a:xfrm>
              <a:prstGeom prst="hexagon">
                <a:avLst>
                  <a:gd name="adj" fmla="val 35845"/>
                  <a:gd name="vf" fmla="val 115470"/>
                </a:avLst>
              </a:prstGeom>
              <a:solidFill>
                <a:srgbClr val="99FF33"/>
              </a:solidFill>
              <a:ln w="12700">
                <a:solidFill>
                  <a:srgbClr val="99CC00"/>
                </a:solidFill>
                <a:miter lim="800000"/>
                <a:headEnd type="none" w="sm" len="sm"/>
                <a:tailEnd type="none" w="sm" len="sm"/>
              </a:ln>
              <a:effectLst/>
            </p:spPr>
            <p:txBody>
              <a:bodyPr wrap="none" anchor="ctr"/>
              <a:lstStyle/>
              <a:p>
                <a:pPr algn="ctr" eaLnBrk="0" fontAlgn="auto" hangingPunct="0">
                  <a:spcAft>
                    <a:spcPts val="0"/>
                  </a:spcAft>
                  <a:defRPr/>
                </a:pPr>
                <a:r>
                  <a:rPr lang="es-ES_tradnl" sz="600">
                    <a:solidFill>
                      <a:schemeClr val="bg1"/>
                    </a:solidFill>
                    <a:effectLst>
                      <a:outerShdw blurRad="38100" dist="38100" dir="2700000" algn="tl">
                        <a:srgbClr val="000000"/>
                      </a:outerShdw>
                    </a:effectLst>
                    <a:latin typeface="+mn-lt"/>
                  </a:rPr>
                  <a:t> </a:t>
                </a:r>
                <a:r>
                  <a:rPr lang="es-ES_tradnl" sz="600">
                    <a:solidFill>
                      <a:srgbClr val="0000CC"/>
                    </a:solidFill>
                    <a:effectLst>
                      <a:outerShdw blurRad="38100" dist="38100" dir="2700000" algn="tl">
                        <a:srgbClr val="000000"/>
                      </a:outerShdw>
                    </a:effectLst>
                    <a:latin typeface="+mn-lt"/>
                  </a:rPr>
                  <a:t>SEGURIDAD</a:t>
                </a:r>
              </a:p>
              <a:p>
                <a:pPr algn="ctr" eaLnBrk="0" fontAlgn="auto" hangingPunct="0">
                  <a:spcAft>
                    <a:spcPts val="0"/>
                  </a:spcAft>
                  <a:defRPr/>
                </a:pPr>
                <a:r>
                  <a:rPr lang="es-ES_tradnl" sz="600">
                    <a:solidFill>
                      <a:srgbClr val="0000CC"/>
                    </a:solidFill>
                    <a:effectLst>
                      <a:outerShdw blurRad="38100" dist="38100" dir="2700000" algn="tl">
                        <a:srgbClr val="000000"/>
                      </a:outerShdw>
                    </a:effectLst>
                    <a:latin typeface="+mn-lt"/>
                  </a:rPr>
                  <a:t>HUMANA</a:t>
                </a:r>
              </a:p>
            </p:txBody>
          </p:sp>
          <p:sp>
            <p:nvSpPr>
              <p:cNvPr id="743455" name="Text Box 31"/>
              <p:cNvSpPr txBox="1">
                <a:spLocks noChangeArrowheads="1"/>
              </p:cNvSpPr>
              <p:nvPr/>
            </p:nvSpPr>
            <p:spPr bwMode="auto">
              <a:xfrm>
                <a:off x="1621" y="2802"/>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56" name="Text Box 32"/>
              <p:cNvSpPr txBox="1">
                <a:spLocks noChangeArrowheads="1"/>
              </p:cNvSpPr>
              <p:nvPr/>
            </p:nvSpPr>
            <p:spPr bwMode="auto">
              <a:xfrm>
                <a:off x="2695" y="1747"/>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57" name="Text Box 33"/>
              <p:cNvSpPr txBox="1">
                <a:spLocks noChangeArrowheads="1"/>
              </p:cNvSpPr>
              <p:nvPr/>
            </p:nvSpPr>
            <p:spPr bwMode="auto">
              <a:xfrm>
                <a:off x="3703" y="2947"/>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58" name="Text Box 34"/>
              <p:cNvSpPr txBox="1">
                <a:spLocks noChangeArrowheads="1"/>
              </p:cNvSpPr>
              <p:nvPr/>
            </p:nvSpPr>
            <p:spPr bwMode="auto">
              <a:xfrm>
                <a:off x="1543" y="2131"/>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59" name="Text Box 35"/>
              <p:cNvSpPr txBox="1">
                <a:spLocks noChangeArrowheads="1"/>
              </p:cNvSpPr>
              <p:nvPr/>
            </p:nvSpPr>
            <p:spPr bwMode="auto">
              <a:xfrm>
                <a:off x="3604" y="2035"/>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sp>
            <p:nvSpPr>
              <p:cNvPr id="743460" name="Text Box 36"/>
              <p:cNvSpPr txBox="1">
                <a:spLocks noChangeArrowheads="1"/>
              </p:cNvSpPr>
              <p:nvPr/>
            </p:nvSpPr>
            <p:spPr bwMode="auto">
              <a:xfrm>
                <a:off x="2695" y="3188"/>
                <a:ext cx="407" cy="231"/>
              </a:xfrm>
              <a:prstGeom prst="rect">
                <a:avLst/>
              </a:prstGeom>
              <a:noFill/>
              <a:ln w="9525">
                <a:noFill/>
                <a:miter lim="800000"/>
                <a:headEnd/>
                <a:tailEnd/>
              </a:ln>
              <a:effectLst/>
            </p:spPr>
            <p:txBody>
              <a:bodyPr wrap="none">
                <a:spAutoFit/>
              </a:bodyPr>
              <a:lstStyle/>
              <a:p>
                <a:pPr algn="ctr" eaLnBrk="0" fontAlgn="auto" hangingPunct="0">
                  <a:spcAft>
                    <a:spcPts val="0"/>
                  </a:spcAft>
                  <a:defRPr/>
                </a:pPr>
                <a:r>
                  <a:rPr lang="es-ES_tradnl" sz="600">
                    <a:effectLst>
                      <a:outerShdw blurRad="38100" dist="38100" dir="2700000" algn="tl">
                        <a:srgbClr val="FFFFFF"/>
                      </a:outerShdw>
                    </a:effectLst>
                    <a:latin typeface="+mn-lt"/>
                  </a:rPr>
                  <a:t>100</a:t>
                </a:r>
              </a:p>
            </p:txBody>
          </p:sp>
        </p:grpSp>
        <p:sp>
          <p:nvSpPr>
            <p:cNvPr id="91144" name="AutoShape 37"/>
            <p:cNvSpPr>
              <a:spLocks noChangeArrowheads="1"/>
            </p:cNvSpPr>
            <p:nvPr/>
          </p:nvSpPr>
          <p:spPr bwMode="auto">
            <a:xfrm rot="6215343" flipH="1">
              <a:off x="3024" y="1056"/>
              <a:ext cx="2832" cy="912"/>
            </a:xfrm>
            <a:prstGeom prst="curvedDownArrow">
              <a:avLst>
                <a:gd name="adj1" fmla="val 62105"/>
                <a:gd name="adj2" fmla="val 124211"/>
                <a:gd name="adj3" fmla="val 44824"/>
              </a:avLst>
            </a:prstGeom>
            <a:solidFill>
              <a:srgbClr val="00FF00"/>
            </a:solidFill>
            <a:ln w="3175">
              <a:solidFill>
                <a:srgbClr val="008000"/>
              </a:solidFill>
              <a:miter lim="800000"/>
              <a:headEnd/>
              <a:tailEnd/>
            </a:ln>
          </p:spPr>
          <p:txBody>
            <a:bodyPr wrap="none" anchor="ctr"/>
            <a:lstStyle/>
            <a:p>
              <a:endParaRPr lang="es-CL">
                <a:latin typeface="Calibri" pitchFamily="34" charset="0"/>
              </a:endParaRPr>
            </a:p>
          </p:txBody>
        </p:sp>
        <p:sp>
          <p:nvSpPr>
            <p:cNvPr id="91145" name="AutoShape 38"/>
            <p:cNvSpPr>
              <a:spLocks noChangeArrowheads="1"/>
            </p:cNvSpPr>
            <p:nvPr/>
          </p:nvSpPr>
          <p:spPr bwMode="auto">
            <a:xfrm rot="5360309">
              <a:off x="-121" y="1176"/>
              <a:ext cx="2688" cy="1007"/>
            </a:xfrm>
            <a:prstGeom prst="curvedUpArrow">
              <a:avLst>
                <a:gd name="adj1" fmla="val 53386"/>
                <a:gd name="adj2" fmla="val 106773"/>
                <a:gd name="adj3" fmla="val 33333"/>
              </a:avLst>
            </a:prstGeom>
            <a:solidFill>
              <a:srgbClr val="00FF00"/>
            </a:solidFill>
            <a:ln w="3175">
              <a:solidFill>
                <a:srgbClr val="008000"/>
              </a:solidFill>
              <a:miter lim="800000"/>
              <a:headEnd/>
              <a:tailEnd/>
            </a:ln>
          </p:spPr>
          <p:txBody>
            <a:bodyPr wrap="none" anchor="ctr"/>
            <a:lstStyle/>
            <a:p>
              <a:endParaRPr lang="es-CL">
                <a:latin typeface="Calibri" pitchFamily="34" charset="0"/>
              </a:endParaRPr>
            </a:p>
          </p:txBody>
        </p:sp>
        <p:graphicFrame>
          <p:nvGraphicFramePr>
            <p:cNvPr id="91138" name="Object 2"/>
            <p:cNvGraphicFramePr>
              <a:graphicFrameLocks noChangeAspect="1"/>
            </p:cNvGraphicFramePr>
            <p:nvPr/>
          </p:nvGraphicFramePr>
          <p:xfrm>
            <a:off x="105" y="2382"/>
            <a:ext cx="5549" cy="1572"/>
          </p:xfrm>
          <a:graphic>
            <a:graphicData uri="http://schemas.openxmlformats.org/presentationml/2006/ole">
              <p:oleObj spid="_x0000_s91138" name="MS Org Chart" r:id="rId4" imgW="4495680" imgH="495000" progId="">
                <p:embed followColorScheme="full"/>
              </p:oleObj>
            </a:graphicData>
          </a:graphic>
        </p:graphicFrame>
        <p:graphicFrame>
          <p:nvGraphicFramePr>
            <p:cNvPr id="91139" name="Object 3"/>
            <p:cNvGraphicFramePr>
              <a:graphicFrameLocks noChangeAspect="1"/>
            </p:cNvGraphicFramePr>
            <p:nvPr/>
          </p:nvGraphicFramePr>
          <p:xfrm>
            <a:off x="0" y="698"/>
            <a:ext cx="5760" cy="860"/>
          </p:xfrm>
          <a:graphic>
            <a:graphicData uri="http://schemas.openxmlformats.org/presentationml/2006/ole">
              <p:oleObj spid="_x0000_s91139" name="MS Org Chart" r:id="rId5" imgW="3701880" imgH="552240" progId="">
                <p:embed followColorScheme="full"/>
              </p:oleObj>
            </a:graphicData>
          </a:graphic>
        </p:graphicFrame>
      </p:gr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8 CuadroTexto"/>
          <p:cNvSpPr txBox="1">
            <a:spLocks noChangeArrowheads="1"/>
          </p:cNvSpPr>
          <p:nvPr/>
        </p:nvSpPr>
        <p:spPr bwMode="auto">
          <a:xfrm>
            <a:off x="3857625" y="2889250"/>
            <a:ext cx="1071563" cy="1754188"/>
          </a:xfrm>
          <a:prstGeom prst="rect">
            <a:avLst/>
          </a:prstGeom>
          <a:noFill/>
          <a:ln w="9525">
            <a:noFill/>
            <a:miter lim="800000"/>
            <a:headEnd/>
            <a:tailEnd/>
          </a:ln>
        </p:spPr>
        <p:txBody>
          <a:bodyPr>
            <a:spAutoFit/>
          </a:bodyPr>
          <a:lstStyle/>
          <a:p>
            <a:r>
              <a:rPr lang="es-CL">
                <a:latin typeface="Calibri" pitchFamily="34" charset="0"/>
              </a:rPr>
              <a:t>PIB (PPA) per cápita según Banco Mundial </a:t>
            </a:r>
          </a:p>
        </p:txBody>
      </p:sp>
      <p:grpSp>
        <p:nvGrpSpPr>
          <p:cNvPr id="118786" name="13 Grupo"/>
          <p:cNvGrpSpPr>
            <a:grpSpLocks/>
          </p:cNvGrpSpPr>
          <p:nvPr/>
        </p:nvGrpSpPr>
        <p:grpSpPr bwMode="auto">
          <a:xfrm>
            <a:off x="285750" y="176213"/>
            <a:ext cx="3419475" cy="6396037"/>
            <a:chOff x="285720" y="285728"/>
            <a:chExt cx="3419475" cy="6396071"/>
          </a:xfrm>
        </p:grpSpPr>
        <p:pic>
          <p:nvPicPr>
            <p:cNvPr id="118790" name="Picture 2"/>
            <p:cNvPicPr>
              <a:picLocks noChangeAspect="1" noChangeArrowheads="1"/>
            </p:cNvPicPr>
            <p:nvPr/>
          </p:nvPicPr>
          <p:blipFill>
            <a:blip r:embed="rId2"/>
            <a:srcRect/>
            <a:stretch>
              <a:fillRect/>
            </a:stretch>
          </p:blipFill>
          <p:spPr bwMode="auto">
            <a:xfrm>
              <a:off x="285720" y="285728"/>
              <a:ext cx="3419475" cy="4800600"/>
            </a:xfrm>
            <a:prstGeom prst="rect">
              <a:avLst/>
            </a:prstGeom>
            <a:noFill/>
            <a:ln w="9525">
              <a:solidFill>
                <a:schemeClr val="tx1"/>
              </a:solidFill>
              <a:miter lim="800000"/>
              <a:headEnd/>
              <a:tailEnd/>
            </a:ln>
          </p:spPr>
        </p:pic>
        <p:pic>
          <p:nvPicPr>
            <p:cNvPr id="118791" name="Picture 3"/>
            <p:cNvPicPr>
              <a:picLocks noChangeAspect="1" noChangeArrowheads="1"/>
            </p:cNvPicPr>
            <p:nvPr/>
          </p:nvPicPr>
          <p:blipFill>
            <a:blip r:embed="rId3"/>
            <a:srcRect/>
            <a:stretch>
              <a:fillRect/>
            </a:stretch>
          </p:blipFill>
          <p:spPr bwMode="auto">
            <a:xfrm>
              <a:off x="285720" y="5072074"/>
              <a:ext cx="3409950" cy="1609725"/>
            </a:xfrm>
            <a:prstGeom prst="rect">
              <a:avLst/>
            </a:prstGeom>
            <a:noFill/>
            <a:ln w="9525">
              <a:solidFill>
                <a:schemeClr val="tx1"/>
              </a:solidFill>
              <a:miter lim="800000"/>
              <a:headEnd/>
              <a:tailEnd/>
            </a:ln>
          </p:spPr>
        </p:pic>
      </p:grpSp>
      <p:grpSp>
        <p:nvGrpSpPr>
          <p:cNvPr id="118787" name="14 Grupo"/>
          <p:cNvGrpSpPr>
            <a:grpSpLocks/>
          </p:cNvGrpSpPr>
          <p:nvPr/>
        </p:nvGrpSpPr>
        <p:grpSpPr bwMode="auto">
          <a:xfrm>
            <a:off x="5162550" y="130175"/>
            <a:ext cx="3409950" cy="6584950"/>
            <a:chOff x="5000628" y="71414"/>
            <a:chExt cx="3409950" cy="6584888"/>
          </a:xfrm>
        </p:grpSpPr>
        <p:pic>
          <p:nvPicPr>
            <p:cNvPr id="118788" name="Picture 4"/>
            <p:cNvPicPr>
              <a:picLocks noChangeAspect="1" noChangeArrowheads="1"/>
            </p:cNvPicPr>
            <p:nvPr/>
          </p:nvPicPr>
          <p:blipFill>
            <a:blip r:embed="rId4"/>
            <a:srcRect/>
            <a:stretch>
              <a:fillRect/>
            </a:stretch>
          </p:blipFill>
          <p:spPr bwMode="auto">
            <a:xfrm>
              <a:off x="5000628" y="71414"/>
              <a:ext cx="3400425" cy="4572000"/>
            </a:xfrm>
            <a:prstGeom prst="rect">
              <a:avLst/>
            </a:prstGeom>
            <a:noFill/>
            <a:ln w="9525">
              <a:solidFill>
                <a:schemeClr val="tx1"/>
              </a:solidFill>
              <a:miter lim="800000"/>
              <a:headEnd/>
              <a:tailEnd/>
            </a:ln>
          </p:spPr>
        </p:pic>
        <p:pic>
          <p:nvPicPr>
            <p:cNvPr id="118789" name="Picture 6"/>
            <p:cNvPicPr>
              <a:picLocks noChangeAspect="1" noChangeArrowheads="1"/>
            </p:cNvPicPr>
            <p:nvPr/>
          </p:nvPicPr>
          <p:blipFill>
            <a:blip r:embed="rId5"/>
            <a:srcRect/>
            <a:stretch>
              <a:fillRect/>
            </a:stretch>
          </p:blipFill>
          <p:spPr bwMode="auto">
            <a:xfrm>
              <a:off x="5000628" y="4598902"/>
              <a:ext cx="3409950" cy="2057400"/>
            </a:xfrm>
            <a:prstGeom prst="rect">
              <a:avLst/>
            </a:prstGeom>
            <a:noFill/>
            <a:ln w="9525">
              <a:solidFill>
                <a:schemeClr val="tx1"/>
              </a:solidFill>
              <a:miter lim="800000"/>
              <a:headEnd/>
              <a:tailEnd/>
            </a:ln>
          </p:spPr>
        </p:pic>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nvGraphicFramePr>
        <p:xfrm>
          <a:off x="295275" y="611188"/>
          <a:ext cx="8491538" cy="5675312"/>
        </p:xfrm>
        <a:graphic>
          <a:graphicData uri="http://schemas.openxmlformats.org/presentationml/2006/ole">
            <p:oleObj spid="_x0000_s7170" name="Worksheet" r:id="rId3" imgW="9877349" imgH="6591300" progId="Excel.Shee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2"/>
          <p:cNvGraphicFramePr>
            <a:graphicFrameLocks noChangeAspect="1"/>
          </p:cNvGraphicFramePr>
          <p:nvPr/>
        </p:nvGraphicFramePr>
        <p:xfrm>
          <a:off x="1033463" y="785813"/>
          <a:ext cx="7539037" cy="4981575"/>
        </p:xfrm>
        <a:graphic>
          <a:graphicData uri="http://schemas.openxmlformats.org/presentationml/2006/ole">
            <p:oleObj spid="_x0000_s8194" name="Worksheet" r:id="rId3" imgW="7077151" imgH="4676851" progId="Excel.Shee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682" name="Object 2"/>
          <p:cNvGraphicFramePr>
            <a:graphicFrameLocks noChangeAspect="1"/>
          </p:cNvGraphicFramePr>
          <p:nvPr/>
        </p:nvGraphicFramePr>
        <p:xfrm>
          <a:off x="157163" y="1628775"/>
          <a:ext cx="8807450" cy="4824413"/>
        </p:xfrm>
        <a:graphic>
          <a:graphicData uri="http://schemas.openxmlformats.org/presentationml/2006/ole">
            <p:oleObj spid="_x0000_s71682" name="Hoja de cálculo" r:id="rId3" imgW="6972300" imgH="3819449" progId="">
              <p:embed/>
            </p:oleObj>
          </a:graphicData>
        </a:graphic>
      </p:graphicFrame>
      <p:sp>
        <p:nvSpPr>
          <p:cNvPr id="71683" name="2 Rectángulo"/>
          <p:cNvSpPr>
            <a:spLocks noChangeArrowheads="1"/>
          </p:cNvSpPr>
          <p:nvPr/>
        </p:nvSpPr>
        <p:spPr bwMode="auto">
          <a:xfrm>
            <a:off x="0" y="476250"/>
            <a:ext cx="9144000" cy="369888"/>
          </a:xfrm>
          <a:prstGeom prst="rect">
            <a:avLst/>
          </a:prstGeom>
          <a:noFill/>
          <a:ln w="9525">
            <a:noFill/>
            <a:miter lim="800000"/>
            <a:headEnd/>
            <a:tailEnd/>
          </a:ln>
        </p:spPr>
        <p:txBody>
          <a:bodyPr>
            <a:spAutoFit/>
          </a:bodyPr>
          <a:lstStyle/>
          <a:p>
            <a:pPr algn="ctr"/>
            <a:r>
              <a:rPr lang="es-CL" b="1">
                <a:solidFill>
                  <a:srgbClr val="663300"/>
                </a:solidFill>
                <a:latin typeface="Calibri" pitchFamily="34" charset="0"/>
              </a:rPr>
              <a:t>Producto Interno Bruto por Región, a precios constantes, base 2003 ( millones de pesos)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706" name="Object 2"/>
          <p:cNvGraphicFramePr>
            <a:graphicFrameLocks noChangeAspect="1"/>
          </p:cNvGraphicFramePr>
          <p:nvPr/>
        </p:nvGraphicFramePr>
        <p:xfrm>
          <a:off x="365125" y="1519238"/>
          <a:ext cx="8482013" cy="4646612"/>
        </p:xfrm>
        <a:graphic>
          <a:graphicData uri="http://schemas.openxmlformats.org/presentationml/2006/ole">
            <p:oleObj spid="_x0000_s72706" name="Hoja de cálculo" r:id="rId3" imgW="6972300" imgH="3819449" progId="">
              <p:embed/>
            </p:oleObj>
          </a:graphicData>
        </a:graphic>
      </p:graphicFrame>
      <p:sp>
        <p:nvSpPr>
          <p:cNvPr id="72707" name="2 Rectángulo"/>
          <p:cNvSpPr>
            <a:spLocks noChangeArrowheads="1"/>
          </p:cNvSpPr>
          <p:nvPr/>
        </p:nvSpPr>
        <p:spPr bwMode="auto">
          <a:xfrm>
            <a:off x="0" y="188913"/>
            <a:ext cx="9144000" cy="646112"/>
          </a:xfrm>
          <a:prstGeom prst="rect">
            <a:avLst/>
          </a:prstGeom>
          <a:noFill/>
          <a:ln w="9525">
            <a:noFill/>
            <a:miter lim="800000"/>
            <a:headEnd/>
            <a:tailEnd/>
          </a:ln>
        </p:spPr>
        <p:txBody>
          <a:bodyPr>
            <a:spAutoFit/>
          </a:bodyPr>
          <a:lstStyle/>
          <a:p>
            <a:pPr algn="ctr"/>
            <a:r>
              <a:rPr lang="es-CL">
                <a:latin typeface="Calibri" pitchFamily="34" charset="0"/>
              </a:rPr>
              <a:t>Producto interno bruto por región, a precios constantes, base 2003 ( millones de pesos). Índice 100 año 2006</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3" name="Picture 2"/>
          <p:cNvPicPr>
            <a:picLocks noChangeAspect="1" noChangeArrowheads="1"/>
          </p:cNvPicPr>
          <p:nvPr/>
        </p:nvPicPr>
        <p:blipFill>
          <a:blip r:embed="rId2"/>
          <a:srcRect/>
          <a:stretch>
            <a:fillRect/>
          </a:stretch>
        </p:blipFill>
        <p:spPr bwMode="auto">
          <a:xfrm>
            <a:off x="477838" y="785813"/>
            <a:ext cx="8278812" cy="5251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7" name="Imagen 6"/>
          <p:cNvPicPr>
            <a:picLocks noChangeAspect="1" noChangeArrowheads="1"/>
          </p:cNvPicPr>
          <p:nvPr/>
        </p:nvPicPr>
        <p:blipFill>
          <a:blip r:embed="rId2"/>
          <a:srcRect/>
          <a:stretch>
            <a:fillRect/>
          </a:stretch>
        </p:blipFill>
        <p:spPr bwMode="auto">
          <a:xfrm>
            <a:off x="714375" y="428625"/>
            <a:ext cx="7408863" cy="5286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s-ES" sz="5400" b="1" cap="all" dirty="0" err="1">
                <a:ln w="0"/>
                <a:solidFill>
                  <a:srgbClr val="FF0000"/>
                </a:solidFill>
                <a:effectLst>
                  <a:reflection blurRad="12700" stA="50000" endPos="50000" dist="5000" dir="5400000" sy="-100000" rotWithShape="0"/>
                </a:effectLst>
                <a:latin typeface="+mn-lt"/>
              </a:rPr>
              <a:t>Distribucion</a:t>
            </a:r>
            <a:r>
              <a:rPr lang="es-ES" sz="5400" b="1" cap="all" dirty="0">
                <a:ln w="0"/>
                <a:solidFill>
                  <a:srgbClr val="FF0000"/>
                </a:solidFill>
                <a:effectLst>
                  <a:reflection blurRad="12700" stA="50000" endPos="50000" dist="5000" dir="5400000" sy="-100000" rotWithShape="0"/>
                </a:effectLst>
                <a:latin typeface="+mn-lt"/>
              </a:rPr>
              <a:t> de ingresos </a:t>
            </a:r>
            <a:endParaRPr lang="es-ES" sz="5400" b="1" cap="all" dirty="0">
              <a:ln w="0"/>
              <a:solidFill>
                <a:srgbClr val="FF0000"/>
              </a:solidFill>
              <a:effectLst>
                <a:reflection blurRad="12700" stA="50000" endPos="50000" dist="5000" dir="5400000" sy="-100000" rotWithShape="0"/>
              </a:effectLst>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5" name="Picture 2"/>
          <p:cNvPicPr>
            <a:picLocks noChangeAspect="1" noChangeArrowheads="1"/>
          </p:cNvPicPr>
          <p:nvPr/>
        </p:nvPicPr>
        <p:blipFill>
          <a:blip r:embed="rId2"/>
          <a:srcRect/>
          <a:stretch>
            <a:fillRect/>
          </a:stretch>
        </p:blipFill>
        <p:spPr bwMode="auto">
          <a:xfrm>
            <a:off x="357188" y="330200"/>
            <a:ext cx="8429625" cy="5884863"/>
          </a:xfrm>
          <a:prstGeom prst="rect">
            <a:avLst/>
          </a:prstGeom>
          <a:noFill/>
          <a:ln w="9525">
            <a:noFill/>
            <a:miter lim="800000"/>
            <a:headEnd/>
            <a:tailEnd/>
          </a:ln>
        </p:spPr>
      </p:pic>
      <p:sp>
        <p:nvSpPr>
          <p:cNvPr id="129026" name="3 CuadroTexto"/>
          <p:cNvSpPr txBox="1">
            <a:spLocks noChangeArrowheads="1"/>
          </p:cNvSpPr>
          <p:nvPr/>
        </p:nvSpPr>
        <p:spPr bwMode="auto">
          <a:xfrm>
            <a:off x="0" y="6357938"/>
            <a:ext cx="9144000" cy="369887"/>
          </a:xfrm>
          <a:prstGeom prst="rect">
            <a:avLst/>
          </a:prstGeom>
          <a:noFill/>
          <a:ln w="9525">
            <a:noFill/>
            <a:miter lim="800000"/>
            <a:headEnd/>
            <a:tailEnd/>
          </a:ln>
        </p:spPr>
        <p:txBody>
          <a:bodyPr>
            <a:spAutoFit/>
          </a:bodyPr>
          <a:lstStyle/>
          <a:p>
            <a:r>
              <a:rPr lang="es-CL" b="1">
                <a:latin typeface="Calibri" pitchFamily="34" charset="0"/>
              </a:rPr>
              <a:t>Fuente: María Teresa Corvera. Banco Central de Chile . Serie Estudios  327 2005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4 CuadroTexto"/>
          <p:cNvSpPr txBox="1">
            <a:spLocks noChangeArrowheads="1"/>
          </p:cNvSpPr>
          <p:nvPr/>
        </p:nvSpPr>
        <p:spPr bwMode="auto">
          <a:xfrm>
            <a:off x="0" y="0"/>
            <a:ext cx="9144000" cy="5354638"/>
          </a:xfrm>
          <a:prstGeom prst="rect">
            <a:avLst/>
          </a:prstGeom>
          <a:noFill/>
          <a:ln w="9525">
            <a:noFill/>
            <a:miter lim="800000"/>
            <a:headEnd/>
            <a:tailEnd/>
          </a:ln>
        </p:spPr>
        <p:txBody>
          <a:bodyPr>
            <a:spAutoFit/>
          </a:bodyPr>
          <a:lstStyle/>
          <a:p>
            <a:r>
              <a:rPr lang="es-ES_tradnl" b="1" u="sng">
                <a:latin typeface="Calibri" pitchFamily="34" charset="0"/>
              </a:rPr>
              <a:t>¿Cómo se mide la Desigualdad?</a:t>
            </a:r>
            <a:endParaRPr lang="es-CL" b="1">
              <a:latin typeface="Calibri" pitchFamily="34" charset="0"/>
            </a:endParaRPr>
          </a:p>
          <a:p>
            <a:r>
              <a:rPr lang="es-CL">
                <a:latin typeface="Calibri" pitchFamily="34" charset="0"/>
              </a:rPr>
              <a:t> </a:t>
            </a:r>
          </a:p>
          <a:p>
            <a:r>
              <a:rPr lang="es-ES_tradnl" b="1">
                <a:solidFill>
                  <a:srgbClr val="FF0000"/>
                </a:solidFill>
                <a:latin typeface="Calibri" pitchFamily="34" charset="0"/>
              </a:rPr>
              <a:t> Deciles, Quintiles y sus Cambios</a:t>
            </a:r>
            <a:r>
              <a:rPr lang="es-ES_tradnl">
                <a:solidFill>
                  <a:srgbClr val="FF0000"/>
                </a:solidFill>
                <a:latin typeface="Calibri" pitchFamily="34" charset="0"/>
              </a:rPr>
              <a:t>.</a:t>
            </a:r>
            <a:endParaRPr lang="es-CL">
              <a:solidFill>
                <a:srgbClr val="FF0000"/>
              </a:solidFill>
              <a:latin typeface="Calibri" pitchFamily="34" charset="0"/>
            </a:endParaRPr>
          </a:p>
          <a:p>
            <a:r>
              <a:rPr lang="es-ES_tradnl">
                <a:latin typeface="Calibri" pitchFamily="34" charset="0"/>
              </a:rPr>
              <a:t> </a:t>
            </a:r>
            <a:endParaRPr lang="es-CL">
              <a:latin typeface="Calibri" pitchFamily="34" charset="0"/>
            </a:endParaRPr>
          </a:p>
          <a:p>
            <a:pPr algn="just"/>
            <a:r>
              <a:rPr lang="es-ES_tradnl">
                <a:latin typeface="Calibri" pitchFamily="34" charset="0"/>
              </a:rPr>
              <a:t>Un decil se define como el 10% de la población. Análogamente, un quintil se define con el 20%. Si ordenamos a las personas en  forma ascendente, en función al ingreso que éstas posean, y luego tomamos el primer decil (quintil) y calculamos su ingreso medio y/o acumulado, tendremos una medida de la participación relativa de este grupo en el total de los ingresos de la sociedad.</a:t>
            </a:r>
            <a:endParaRPr lang="es-CL">
              <a:latin typeface="Calibri" pitchFamily="34" charset="0"/>
            </a:endParaRPr>
          </a:p>
          <a:p>
            <a:r>
              <a:rPr lang="es-ES_tradnl">
                <a:latin typeface="Calibri" pitchFamily="34" charset="0"/>
              </a:rPr>
              <a:t> </a:t>
            </a:r>
            <a:endParaRPr lang="es-CL">
              <a:latin typeface="Calibri" pitchFamily="34" charset="0"/>
            </a:endParaRPr>
          </a:p>
          <a:p>
            <a:pPr algn="just"/>
            <a:r>
              <a:rPr lang="es-ES_tradnl">
                <a:latin typeface="Calibri" pitchFamily="34" charset="0"/>
              </a:rPr>
              <a:t>Indicadores de desigualdad tradicionales consideran las razones entre el último decil (quintil) y el primero. Es decir, mide el ingreso promedio de una persona en el decil (quintil) 10 (5) - el más rico de la sociedad - respecto al primero. Estos indicadores muestran cuántas veces es la diferencia de la participación de los ingresos de los más ricos de una sociedad respecto de los más pobres. Adicionalmente, si consideramos las razones entre los deciles (quintiles) inmediatamente contiguos , por ejemplo, Q2/Q1</a:t>
            </a:r>
            <a:r>
              <a:rPr lang="es-ES_tradnl" baseline="-25000">
                <a:latin typeface="Calibri" pitchFamily="34" charset="0"/>
              </a:rPr>
              <a:t> ; </a:t>
            </a:r>
            <a:r>
              <a:rPr lang="es-ES_tradnl">
                <a:latin typeface="Calibri" pitchFamily="34" charset="0"/>
              </a:rPr>
              <a:t>Q3/Q2 ; Q4/Q3  y Q5/Q4, podremos apreciar si las desigualdad es “homogénea en la población” o se concentra en algún grupo en particular.</a:t>
            </a:r>
            <a:endParaRPr lang="es-CL">
              <a:latin typeface="Calibri" pitchFamily="34" charset="0"/>
            </a:endParaRPr>
          </a:p>
          <a:p>
            <a:r>
              <a:rPr lang="es-ES_tradnl">
                <a:latin typeface="Calibri" pitchFamily="34" charset="0"/>
              </a:rPr>
              <a:t> </a:t>
            </a:r>
            <a:endParaRPr lang="es-CL">
              <a:latin typeface="Calibri" pitchFamily="34" charset="0"/>
            </a:endParaRPr>
          </a:p>
          <a:p>
            <a:endParaRPr lang="es-CL">
              <a:latin typeface="Calibri" pitchFamily="34" charset="0"/>
            </a:endParaRPr>
          </a:p>
        </p:txBody>
      </p:sp>
      <p:graphicFrame>
        <p:nvGraphicFramePr>
          <p:cNvPr id="6" name="5 Tabla"/>
          <p:cNvGraphicFramePr>
            <a:graphicFrameLocks noGrp="1"/>
          </p:cNvGraphicFramePr>
          <p:nvPr/>
        </p:nvGraphicFramePr>
        <p:xfrm>
          <a:off x="1722438" y="4857750"/>
          <a:ext cx="5699125" cy="1508125"/>
        </p:xfrm>
        <a:graphic>
          <a:graphicData uri="http://schemas.openxmlformats.org/drawingml/2006/table">
            <a:tbl>
              <a:tblPr/>
              <a:tblGrid>
                <a:gridCol w="1899920"/>
                <a:gridCol w="1899920"/>
                <a:gridCol w="1899920"/>
              </a:tblGrid>
              <a:tr h="0">
                <a:tc>
                  <a:txBody>
                    <a:bodyPr/>
                    <a:lstStyle/>
                    <a:p>
                      <a:pPr algn="just">
                        <a:spcAft>
                          <a:spcPts val="0"/>
                        </a:spcAft>
                      </a:pPr>
                      <a:endParaRPr lang="es-ES_tradnl" sz="1100">
                        <a:latin typeface="Arial"/>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b="1">
                          <a:latin typeface="Arial"/>
                          <a:ea typeface="Times New Roman"/>
                          <a:cs typeface="Times New Roman"/>
                        </a:rPr>
                        <a:t>1990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b="1">
                          <a:latin typeface="Arial"/>
                          <a:ea typeface="Times New Roman"/>
                          <a:cs typeface="Times New Roman"/>
                        </a:rPr>
                        <a:t>1996</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Q1</a:t>
                      </a:r>
                      <a:endParaRPr lang="es-CL" sz="1100" b="1">
                        <a:latin typeface="Calibri"/>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3.59</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3.55</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Q2</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7.06</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7.00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Q3</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11.08</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10.98</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Q4</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18.20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18.44</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Q5</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60.07</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60.03</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Razón (Q5/Q1)</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16.70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16.90</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Varianza  Logaritmo</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0.94</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0.96</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s-ES_tradnl" sz="1100" b="1">
                          <a:latin typeface="Arial"/>
                          <a:ea typeface="Times New Roman"/>
                          <a:cs typeface="Times New Roman"/>
                        </a:rPr>
                        <a:t>Gini</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a:latin typeface="Arial"/>
                          <a:ea typeface="Times New Roman"/>
                          <a:cs typeface="Times New Roman"/>
                        </a:rPr>
                        <a:t>0.55</a:t>
                      </a:r>
                      <a:endParaRPr lang="es-CL" sz="100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_tradnl" sz="1100" dirty="0">
                          <a:latin typeface="Arial"/>
                          <a:ea typeface="Times New Roman"/>
                          <a:cs typeface="Times New Roman"/>
                        </a:rPr>
                        <a:t>0.56</a:t>
                      </a:r>
                      <a:endParaRPr lang="es-CL" sz="1000" dirty="0">
                        <a:latin typeface="Times New Roman"/>
                        <a:ea typeface="Times New Roman"/>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0092" name="6 CuadroTexto"/>
          <p:cNvSpPr txBox="1">
            <a:spLocks noChangeArrowheads="1"/>
          </p:cNvSpPr>
          <p:nvPr/>
        </p:nvSpPr>
        <p:spPr bwMode="auto">
          <a:xfrm>
            <a:off x="0" y="6488113"/>
            <a:ext cx="9144000" cy="646112"/>
          </a:xfrm>
          <a:prstGeom prst="rect">
            <a:avLst/>
          </a:prstGeom>
          <a:noFill/>
          <a:ln w="9525">
            <a:noFill/>
            <a:miter lim="800000"/>
            <a:headEnd/>
            <a:tailEnd/>
          </a:ln>
        </p:spPr>
        <p:txBody>
          <a:bodyPr>
            <a:spAutoFit/>
          </a:bodyPr>
          <a:lstStyle/>
          <a:p>
            <a:r>
              <a:rPr lang="es-CL" b="1">
                <a:latin typeface="Calibri" pitchFamily="34" charset="0"/>
              </a:rPr>
              <a:t>Fuente: Dante Contreras. Distribución del Ingreso en Chile. Nuevos Hechos y algunos Mitos</a:t>
            </a:r>
          </a:p>
          <a:p>
            <a:r>
              <a:rPr lang="es-CL" b="1">
                <a:latin typeface="Calibri" pitchFamily="34"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 name="3 Marcador de número de diapositiva"/>
          <p:cNvSpPr>
            <a:spLocks noGrp="1"/>
          </p:cNvSpPr>
          <p:nvPr>
            <p:ph type="sldNum" sz="quarter" idx="12"/>
          </p:nvPr>
        </p:nvSpPr>
        <p:spPr/>
        <p:txBody>
          <a:bodyPr/>
          <a:lstStyle/>
          <a:p>
            <a:pPr>
              <a:defRPr/>
            </a:pPr>
            <a:fld id="{59A693D9-6A79-424D-87AA-E30CFB71EA82}" type="slidenum">
              <a:rPr lang="es-ES_tradnl"/>
              <a:pPr>
                <a:defRPr/>
              </a:pPr>
              <a:t>3</a:t>
            </a:fld>
            <a:endParaRPr lang="es-ES_tradnl"/>
          </a:p>
        </p:txBody>
      </p:sp>
      <p:sp>
        <p:nvSpPr>
          <p:cNvPr id="834562" name="Rectangle 2"/>
          <p:cNvSpPr>
            <a:spLocks noChangeArrowheads="1"/>
          </p:cNvSpPr>
          <p:nvPr/>
        </p:nvSpPr>
        <p:spPr bwMode="auto">
          <a:xfrm>
            <a:off x="152400" y="152400"/>
            <a:ext cx="8915400" cy="457200"/>
          </a:xfrm>
          <a:prstGeom prst="rect">
            <a:avLst/>
          </a:prstGeom>
          <a:solidFill>
            <a:srgbClr val="FFFF00"/>
          </a:solidFill>
          <a:ln w="9525">
            <a:solidFill>
              <a:srgbClr val="993300"/>
            </a:solidFill>
            <a:miter lim="800000"/>
            <a:headEnd/>
            <a:tailEnd/>
          </a:ln>
        </p:spPr>
        <p:txBody>
          <a:bodyPr anchor="b"/>
          <a:lstStyle/>
          <a:p>
            <a:pPr algn="ctr" fontAlgn="auto">
              <a:spcAft>
                <a:spcPts val="0"/>
              </a:spcAft>
              <a:defRPr/>
            </a:pPr>
            <a:r>
              <a:rPr lang="en-US" sz="2000">
                <a:solidFill>
                  <a:srgbClr val="990000"/>
                </a:solidFill>
                <a:effectLst>
                  <a:outerShdw blurRad="38100" dist="38100" dir="2700000" algn="tl">
                    <a:srgbClr val="000000"/>
                  </a:outerShdw>
                </a:effectLst>
                <a:latin typeface="+mn-lt"/>
              </a:rPr>
              <a:t>OBJETIVOS DEL DESARROLLO  </a:t>
            </a:r>
          </a:p>
        </p:txBody>
      </p:sp>
      <p:sp>
        <p:nvSpPr>
          <p:cNvPr id="834563" name="AutoShape 3"/>
          <p:cNvSpPr>
            <a:spLocks noChangeArrowheads="1"/>
          </p:cNvSpPr>
          <p:nvPr/>
        </p:nvSpPr>
        <p:spPr bwMode="auto">
          <a:xfrm>
            <a:off x="1143000" y="1600200"/>
            <a:ext cx="6878638" cy="4138613"/>
          </a:xfrm>
          <a:prstGeom prst="triangle">
            <a:avLst>
              <a:gd name="adj" fmla="val 50000"/>
            </a:avLst>
          </a:prstGeom>
          <a:solidFill>
            <a:srgbClr val="FFCC66"/>
          </a:solidFill>
          <a:ln w="9525">
            <a:solidFill>
              <a:srgbClr val="993300"/>
            </a:solidFill>
            <a:miter lim="800000"/>
            <a:headEnd/>
            <a:tailEnd/>
          </a:ln>
        </p:spPr>
        <p:txBody>
          <a:bodyPr wrap="none" anchor="ctr"/>
          <a:lstStyle/>
          <a:p>
            <a:pPr algn="ctr" eaLnBrk="0" hangingPunct="0"/>
            <a:endParaRPr lang="es-ES_tradnl" sz="2400">
              <a:latin typeface="AGaramond"/>
            </a:endParaRPr>
          </a:p>
        </p:txBody>
      </p:sp>
      <p:sp>
        <p:nvSpPr>
          <p:cNvPr id="834564" name="AutoShape 4"/>
          <p:cNvSpPr>
            <a:spLocks noChangeArrowheads="1"/>
          </p:cNvSpPr>
          <p:nvPr/>
        </p:nvSpPr>
        <p:spPr bwMode="auto">
          <a:xfrm flipV="1">
            <a:off x="3048000" y="3505200"/>
            <a:ext cx="3135313" cy="1546225"/>
          </a:xfrm>
          <a:prstGeom prst="triangle">
            <a:avLst>
              <a:gd name="adj" fmla="val 50000"/>
            </a:avLst>
          </a:prstGeom>
          <a:solidFill>
            <a:srgbClr val="00FF00"/>
          </a:solidFill>
          <a:ln w="12700">
            <a:noFill/>
            <a:miter lim="800000"/>
            <a:headEnd type="none" w="sm" len="sm"/>
            <a:tailEnd type="none" w="sm" len="sm"/>
          </a:ln>
        </p:spPr>
        <p:txBody>
          <a:bodyPr rot="10800000" wrap="none" anchor="ctr"/>
          <a:lstStyle/>
          <a:p>
            <a:pPr algn="ctr" eaLnBrk="0" hangingPunct="0"/>
            <a:endParaRPr lang="es-ES_tradnl" sz="2400">
              <a:solidFill>
                <a:srgbClr val="663300"/>
              </a:solidFill>
              <a:latin typeface="AGaramond"/>
            </a:endParaRPr>
          </a:p>
        </p:txBody>
      </p:sp>
      <p:sp>
        <p:nvSpPr>
          <p:cNvPr id="834565" name="AutoShape 5"/>
          <p:cNvSpPr>
            <a:spLocks noChangeArrowheads="1"/>
          </p:cNvSpPr>
          <p:nvPr/>
        </p:nvSpPr>
        <p:spPr bwMode="auto">
          <a:xfrm>
            <a:off x="3048000" y="2971800"/>
            <a:ext cx="3136900" cy="1547813"/>
          </a:xfrm>
          <a:prstGeom prst="triangle">
            <a:avLst>
              <a:gd name="adj" fmla="val 50000"/>
            </a:avLst>
          </a:prstGeom>
          <a:solidFill>
            <a:srgbClr val="00FF00"/>
          </a:solidFill>
          <a:ln w="12700">
            <a:noFill/>
            <a:miter lim="800000"/>
            <a:headEnd type="none" w="sm" len="sm"/>
            <a:tailEnd type="none" w="sm" len="sm"/>
          </a:ln>
        </p:spPr>
        <p:txBody>
          <a:bodyPr wrap="none" anchor="ctr"/>
          <a:lstStyle/>
          <a:p>
            <a:pPr algn="ctr" eaLnBrk="0" hangingPunct="0"/>
            <a:endParaRPr lang="es-ES_tradnl" sz="2400">
              <a:solidFill>
                <a:srgbClr val="663300"/>
              </a:solidFill>
              <a:latin typeface="AGaramond"/>
            </a:endParaRPr>
          </a:p>
        </p:txBody>
      </p:sp>
      <p:sp>
        <p:nvSpPr>
          <p:cNvPr id="834566" name="Text Box 6"/>
          <p:cNvSpPr txBox="1">
            <a:spLocks noChangeArrowheads="1"/>
          </p:cNvSpPr>
          <p:nvPr/>
        </p:nvSpPr>
        <p:spPr bwMode="auto">
          <a:xfrm>
            <a:off x="890588" y="3276600"/>
            <a:ext cx="1849437" cy="75088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2000">
                <a:solidFill>
                  <a:srgbClr val="000099"/>
                </a:solidFill>
                <a:effectLst>
                  <a:outerShdw blurRad="38100" dist="38100" dir="2700000" algn="tl">
                    <a:srgbClr val="000000"/>
                  </a:outerShdw>
                </a:effectLst>
                <a:latin typeface="+mn-lt"/>
              </a:rPr>
              <a:t>Necesidades </a:t>
            </a:r>
          </a:p>
          <a:p>
            <a:pPr algn="ctr" eaLnBrk="0" fontAlgn="auto" hangingPunct="0">
              <a:lnSpc>
                <a:spcPct val="80000"/>
              </a:lnSpc>
              <a:spcAft>
                <a:spcPts val="0"/>
              </a:spcAft>
              <a:defRPr/>
            </a:pPr>
            <a:r>
              <a:rPr lang="es-ES_tradnl" sz="2000">
                <a:solidFill>
                  <a:srgbClr val="000099"/>
                </a:solidFill>
                <a:effectLst>
                  <a:outerShdw blurRad="38100" dist="38100" dir="2700000" algn="tl">
                    <a:srgbClr val="000000"/>
                  </a:outerShdw>
                </a:effectLst>
                <a:latin typeface="+mn-lt"/>
              </a:rPr>
              <a:t>Básicas</a:t>
            </a:r>
          </a:p>
          <a:p>
            <a:pPr algn="ctr" eaLnBrk="0" fontAlgn="auto" hangingPunct="0">
              <a:lnSpc>
                <a:spcPct val="80000"/>
              </a:lnSpc>
              <a:spcAft>
                <a:spcPts val="0"/>
              </a:spcAft>
              <a:defRPr/>
            </a:pPr>
            <a:r>
              <a:rPr lang="es-ES_tradnl" sz="1400">
                <a:solidFill>
                  <a:srgbClr val="000099"/>
                </a:solidFill>
                <a:effectLst>
                  <a:outerShdw blurRad="38100" dist="38100" dir="2700000" algn="tl">
                    <a:srgbClr val="000000"/>
                  </a:outerShdw>
                </a:effectLst>
                <a:latin typeface="+mn-lt"/>
              </a:rPr>
              <a:t>(80,s)</a:t>
            </a:r>
          </a:p>
        </p:txBody>
      </p:sp>
      <p:sp>
        <p:nvSpPr>
          <p:cNvPr id="834567" name="Text Box 7"/>
          <p:cNvSpPr txBox="1">
            <a:spLocks noChangeArrowheads="1"/>
          </p:cNvSpPr>
          <p:nvPr/>
        </p:nvSpPr>
        <p:spPr bwMode="auto">
          <a:xfrm>
            <a:off x="3735388" y="5257800"/>
            <a:ext cx="1598612" cy="750888"/>
          </a:xfrm>
          <a:prstGeom prst="rect">
            <a:avLst/>
          </a:prstGeom>
          <a:noFill/>
          <a:ln w="12700">
            <a:noFill/>
            <a:miter lim="800000"/>
            <a:headEnd type="none" w="sm" len="sm"/>
            <a:tailEnd type="none" w="sm" len="sm"/>
          </a:ln>
          <a:effectLst/>
        </p:spPr>
        <p:txBody>
          <a:bodyPr>
            <a:spAutoFit/>
          </a:bodyPr>
          <a:lstStyle/>
          <a:p>
            <a:pPr algn="ctr" eaLnBrk="0" fontAlgn="auto" hangingPunct="0">
              <a:lnSpc>
                <a:spcPct val="80000"/>
              </a:lnSpc>
              <a:spcAft>
                <a:spcPts val="0"/>
              </a:spcAft>
              <a:defRPr/>
            </a:pPr>
            <a:r>
              <a:rPr lang="es-ES_tradnl" sz="2000">
                <a:solidFill>
                  <a:srgbClr val="000099"/>
                </a:solidFill>
                <a:effectLst>
                  <a:outerShdw blurRad="38100" dist="38100" dir="2700000" algn="tl">
                    <a:srgbClr val="000000"/>
                  </a:outerShdw>
                </a:effectLst>
                <a:latin typeface="+mn-lt"/>
              </a:rPr>
              <a:t>Derechos</a:t>
            </a:r>
          </a:p>
          <a:p>
            <a:pPr algn="ctr" eaLnBrk="0" fontAlgn="auto" hangingPunct="0">
              <a:lnSpc>
                <a:spcPct val="80000"/>
              </a:lnSpc>
              <a:spcAft>
                <a:spcPts val="0"/>
              </a:spcAft>
              <a:defRPr/>
            </a:pPr>
            <a:r>
              <a:rPr lang="es-ES_tradnl" sz="2000">
                <a:solidFill>
                  <a:srgbClr val="000099"/>
                </a:solidFill>
                <a:effectLst>
                  <a:outerShdw blurRad="38100" dist="38100" dir="2700000" algn="tl">
                    <a:srgbClr val="000000"/>
                  </a:outerShdw>
                </a:effectLst>
                <a:latin typeface="+mn-lt"/>
              </a:rPr>
              <a:t>Humanos</a:t>
            </a:r>
          </a:p>
          <a:p>
            <a:pPr algn="ctr" eaLnBrk="0" fontAlgn="auto" hangingPunct="0">
              <a:lnSpc>
                <a:spcPct val="80000"/>
              </a:lnSpc>
              <a:spcAft>
                <a:spcPts val="0"/>
              </a:spcAft>
              <a:defRPr/>
            </a:pPr>
            <a:r>
              <a:rPr lang="es-ES_tradnl" sz="1400">
                <a:solidFill>
                  <a:srgbClr val="000099"/>
                </a:solidFill>
                <a:effectLst>
                  <a:outerShdw blurRad="38100" dist="38100" dir="2700000" algn="tl">
                    <a:srgbClr val="000000"/>
                  </a:outerShdw>
                </a:effectLst>
                <a:latin typeface="+mn-lt"/>
              </a:rPr>
              <a:t>(90,s)</a:t>
            </a:r>
            <a:endParaRPr lang="es-ES_tradnl" sz="1400">
              <a:solidFill>
                <a:srgbClr val="000099"/>
              </a:solidFill>
              <a:latin typeface="+mn-lt"/>
            </a:endParaRPr>
          </a:p>
        </p:txBody>
      </p:sp>
      <p:sp>
        <p:nvSpPr>
          <p:cNvPr id="834568" name="Text Box 8"/>
          <p:cNvSpPr txBox="1">
            <a:spLocks noChangeArrowheads="1"/>
          </p:cNvSpPr>
          <p:nvPr/>
        </p:nvSpPr>
        <p:spPr bwMode="auto">
          <a:xfrm>
            <a:off x="6477000" y="3352800"/>
            <a:ext cx="2209800" cy="750888"/>
          </a:xfrm>
          <a:prstGeom prst="rect">
            <a:avLst/>
          </a:prstGeom>
          <a:noFill/>
          <a:ln w="12700">
            <a:noFill/>
            <a:miter lim="800000"/>
            <a:headEnd type="none" w="sm" len="sm"/>
            <a:tailEnd type="none" w="sm" len="sm"/>
          </a:ln>
          <a:effectLst/>
        </p:spPr>
        <p:txBody>
          <a:bodyPr>
            <a:spAutoFit/>
          </a:bodyPr>
          <a:lstStyle/>
          <a:p>
            <a:pPr algn="ctr" eaLnBrk="0" fontAlgn="auto" hangingPunct="0">
              <a:lnSpc>
                <a:spcPct val="80000"/>
              </a:lnSpc>
              <a:spcAft>
                <a:spcPts val="0"/>
              </a:spcAft>
              <a:defRPr/>
            </a:pPr>
            <a:r>
              <a:rPr lang="es-ES_tradnl" sz="2000">
                <a:solidFill>
                  <a:srgbClr val="000099"/>
                </a:solidFill>
                <a:effectLst>
                  <a:outerShdw blurRad="38100" dist="38100" dir="2700000" algn="tl">
                    <a:srgbClr val="000000"/>
                  </a:outerShdw>
                </a:effectLst>
                <a:latin typeface="+mn-lt"/>
              </a:rPr>
              <a:t>Competitividad</a:t>
            </a:r>
          </a:p>
          <a:p>
            <a:pPr algn="ctr" eaLnBrk="0" fontAlgn="auto" hangingPunct="0">
              <a:lnSpc>
                <a:spcPct val="80000"/>
              </a:lnSpc>
              <a:spcAft>
                <a:spcPts val="0"/>
              </a:spcAft>
              <a:defRPr/>
            </a:pPr>
            <a:r>
              <a:rPr lang="es-ES_tradnl" sz="2000">
                <a:solidFill>
                  <a:srgbClr val="000099"/>
                </a:solidFill>
                <a:effectLst>
                  <a:outerShdw blurRad="38100" dist="38100" dir="2700000" algn="tl">
                    <a:srgbClr val="000000"/>
                  </a:outerShdw>
                </a:effectLst>
                <a:latin typeface="+mn-lt"/>
              </a:rPr>
              <a:t>Internacional</a:t>
            </a:r>
          </a:p>
          <a:p>
            <a:pPr algn="ctr" eaLnBrk="0" fontAlgn="auto" hangingPunct="0">
              <a:lnSpc>
                <a:spcPct val="80000"/>
              </a:lnSpc>
              <a:spcAft>
                <a:spcPts val="0"/>
              </a:spcAft>
              <a:defRPr/>
            </a:pPr>
            <a:r>
              <a:rPr lang="es-ES_tradnl" sz="1400">
                <a:solidFill>
                  <a:srgbClr val="000099"/>
                </a:solidFill>
                <a:effectLst>
                  <a:outerShdw blurRad="38100" dist="38100" dir="2700000" algn="tl">
                    <a:srgbClr val="000000"/>
                  </a:outerShdw>
                </a:effectLst>
                <a:latin typeface="+mn-lt"/>
              </a:rPr>
              <a:t>(2000,s)</a:t>
            </a:r>
          </a:p>
        </p:txBody>
      </p:sp>
      <p:sp>
        <p:nvSpPr>
          <p:cNvPr id="834569" name="Text Box 9"/>
          <p:cNvSpPr txBox="1">
            <a:spLocks noChangeArrowheads="1"/>
          </p:cNvSpPr>
          <p:nvPr/>
        </p:nvSpPr>
        <p:spPr bwMode="auto">
          <a:xfrm>
            <a:off x="1041400" y="4267200"/>
            <a:ext cx="1792288" cy="75088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2000">
                <a:solidFill>
                  <a:schemeClr val="accent2"/>
                </a:solidFill>
                <a:effectLst>
                  <a:outerShdw blurRad="38100" dist="38100" dir="2700000" algn="tl">
                    <a:srgbClr val="000000"/>
                  </a:outerShdw>
                </a:effectLst>
                <a:latin typeface="+mn-lt"/>
              </a:rPr>
              <a:t>Crecimiento </a:t>
            </a:r>
          </a:p>
          <a:p>
            <a:pPr algn="ctr" eaLnBrk="0" fontAlgn="auto" hangingPunct="0">
              <a:lnSpc>
                <a:spcPct val="80000"/>
              </a:lnSpc>
              <a:spcAft>
                <a:spcPts val="0"/>
              </a:spcAft>
              <a:defRPr/>
            </a:pPr>
            <a:r>
              <a:rPr lang="es-ES_tradnl" sz="2000">
                <a:solidFill>
                  <a:schemeClr val="accent2"/>
                </a:solidFill>
                <a:effectLst>
                  <a:outerShdw blurRad="38100" dist="38100" dir="2700000" algn="tl">
                    <a:srgbClr val="000000"/>
                  </a:outerShdw>
                </a:effectLst>
                <a:latin typeface="+mn-lt"/>
              </a:rPr>
              <a:t>Económico</a:t>
            </a:r>
          </a:p>
          <a:p>
            <a:pPr algn="ctr" eaLnBrk="0" fontAlgn="auto" hangingPunct="0">
              <a:lnSpc>
                <a:spcPct val="80000"/>
              </a:lnSpc>
              <a:spcAft>
                <a:spcPts val="0"/>
              </a:spcAft>
              <a:defRPr/>
            </a:pPr>
            <a:r>
              <a:rPr lang="es-ES_tradnl" sz="1400">
                <a:solidFill>
                  <a:schemeClr val="accent2"/>
                </a:solidFill>
                <a:effectLst>
                  <a:outerShdw blurRad="38100" dist="38100" dir="2700000" algn="tl">
                    <a:srgbClr val="000000"/>
                  </a:outerShdw>
                </a:effectLst>
                <a:latin typeface="+mn-lt"/>
              </a:rPr>
              <a:t>(50´s)</a:t>
            </a:r>
          </a:p>
        </p:txBody>
      </p:sp>
      <p:sp>
        <p:nvSpPr>
          <p:cNvPr id="834570" name="Text Box 10"/>
          <p:cNvSpPr txBox="1">
            <a:spLocks noChangeArrowheads="1"/>
          </p:cNvSpPr>
          <p:nvPr/>
        </p:nvSpPr>
        <p:spPr bwMode="auto">
          <a:xfrm>
            <a:off x="3657600" y="1828800"/>
            <a:ext cx="1828800" cy="1127125"/>
          </a:xfrm>
          <a:prstGeom prst="rect">
            <a:avLst/>
          </a:prstGeom>
          <a:noFill/>
          <a:ln w="12700">
            <a:noFill/>
            <a:miter lim="800000"/>
            <a:headEnd type="none" w="sm" len="sm"/>
            <a:tailEnd type="none" w="sm" len="sm"/>
          </a:ln>
          <a:effectLst/>
        </p:spPr>
        <p:txBody>
          <a:bodyPr>
            <a:spAutoFit/>
          </a:bodyPr>
          <a:lstStyle/>
          <a:p>
            <a:pPr algn="ctr" eaLnBrk="0" fontAlgn="auto" hangingPunct="0">
              <a:spcAft>
                <a:spcPts val="0"/>
              </a:spcAft>
              <a:defRPr/>
            </a:pPr>
            <a:r>
              <a:rPr lang="es-ES_tradnl" sz="2000">
                <a:solidFill>
                  <a:srgbClr val="000099"/>
                </a:solidFill>
                <a:effectLst>
                  <a:outerShdw blurRad="38100" dist="38100" dir="2700000" algn="tl">
                    <a:srgbClr val="000000"/>
                  </a:outerShdw>
                </a:effectLst>
                <a:latin typeface="+mn-lt"/>
              </a:rPr>
              <a:t>Distribución</a:t>
            </a:r>
          </a:p>
          <a:p>
            <a:pPr algn="ctr" eaLnBrk="0" fontAlgn="auto" hangingPunct="0">
              <a:spcAft>
                <a:spcPts val="0"/>
              </a:spcAft>
              <a:defRPr/>
            </a:pPr>
            <a:r>
              <a:rPr lang="es-ES_tradnl" sz="2000">
                <a:solidFill>
                  <a:srgbClr val="000099"/>
                </a:solidFill>
                <a:effectLst>
                  <a:outerShdw blurRad="38100" dist="38100" dir="2700000" algn="tl">
                    <a:srgbClr val="000000"/>
                  </a:outerShdw>
                </a:effectLst>
                <a:latin typeface="+mn-lt"/>
              </a:rPr>
              <a:t>Ingresos</a:t>
            </a:r>
          </a:p>
          <a:p>
            <a:pPr algn="ctr" eaLnBrk="0" fontAlgn="auto" hangingPunct="0">
              <a:spcAft>
                <a:spcPts val="0"/>
              </a:spcAft>
              <a:defRPr/>
            </a:pPr>
            <a:r>
              <a:rPr lang="es-ES_tradnl" sz="1400">
                <a:solidFill>
                  <a:srgbClr val="000099"/>
                </a:solidFill>
                <a:effectLst>
                  <a:outerShdw blurRad="38100" dist="38100" dir="2700000" algn="tl">
                    <a:srgbClr val="000000"/>
                  </a:outerShdw>
                </a:effectLst>
                <a:latin typeface="+mn-lt"/>
              </a:rPr>
              <a:t>(60,s)</a:t>
            </a:r>
          </a:p>
          <a:p>
            <a:pPr algn="ctr" eaLnBrk="0" fontAlgn="auto" hangingPunct="0">
              <a:spcAft>
                <a:spcPts val="0"/>
              </a:spcAft>
              <a:defRPr/>
            </a:pPr>
            <a:endParaRPr lang="es-ES_tradnl" sz="1400">
              <a:solidFill>
                <a:srgbClr val="000099"/>
              </a:solidFill>
              <a:latin typeface="AGaramond" pitchFamily="18" charset="0"/>
            </a:endParaRPr>
          </a:p>
        </p:txBody>
      </p:sp>
      <p:sp>
        <p:nvSpPr>
          <p:cNvPr id="834571" name="Text Box 11"/>
          <p:cNvSpPr txBox="1">
            <a:spLocks noChangeArrowheads="1"/>
          </p:cNvSpPr>
          <p:nvPr/>
        </p:nvSpPr>
        <p:spPr bwMode="auto">
          <a:xfrm>
            <a:off x="6172200" y="4343400"/>
            <a:ext cx="2332038" cy="750888"/>
          </a:xfrm>
          <a:prstGeom prst="rect">
            <a:avLst/>
          </a:prstGeom>
          <a:noFill/>
          <a:ln w="12700">
            <a:noFill/>
            <a:miter lim="800000"/>
            <a:headEnd type="none" w="sm" len="sm"/>
            <a:tailEnd type="none" w="sm" len="sm"/>
          </a:ln>
          <a:effectLst/>
        </p:spPr>
        <p:txBody>
          <a:bodyPr wrap="none">
            <a:spAutoFit/>
          </a:bodyPr>
          <a:lstStyle/>
          <a:p>
            <a:pPr algn="ctr" eaLnBrk="0" fontAlgn="auto" hangingPunct="0">
              <a:lnSpc>
                <a:spcPct val="80000"/>
              </a:lnSpc>
              <a:spcAft>
                <a:spcPts val="0"/>
              </a:spcAft>
              <a:defRPr/>
            </a:pPr>
            <a:r>
              <a:rPr lang="es-ES_tradnl" sz="2000">
                <a:solidFill>
                  <a:srgbClr val="000099"/>
                </a:solidFill>
                <a:effectLst>
                  <a:outerShdw blurRad="38100" dist="38100" dir="2700000" algn="tl">
                    <a:srgbClr val="000000"/>
                  </a:outerShdw>
                </a:effectLst>
                <a:latin typeface="+mn-lt"/>
              </a:rPr>
              <a:t> Medio Ambiente</a:t>
            </a:r>
          </a:p>
          <a:p>
            <a:pPr algn="ctr" eaLnBrk="0" fontAlgn="auto" hangingPunct="0">
              <a:lnSpc>
                <a:spcPct val="80000"/>
              </a:lnSpc>
              <a:spcAft>
                <a:spcPts val="0"/>
              </a:spcAft>
              <a:defRPr/>
            </a:pPr>
            <a:r>
              <a:rPr lang="es-ES_tradnl" sz="2000">
                <a:solidFill>
                  <a:srgbClr val="000099"/>
                </a:solidFill>
                <a:effectLst>
                  <a:outerShdw blurRad="38100" dist="38100" dir="2700000" algn="tl">
                    <a:srgbClr val="000000"/>
                  </a:outerShdw>
                </a:effectLst>
                <a:latin typeface="+mn-lt"/>
              </a:rPr>
              <a:t>Calidad Vida</a:t>
            </a:r>
          </a:p>
          <a:p>
            <a:pPr algn="ctr" eaLnBrk="0" fontAlgn="auto" hangingPunct="0">
              <a:lnSpc>
                <a:spcPct val="80000"/>
              </a:lnSpc>
              <a:spcAft>
                <a:spcPts val="0"/>
              </a:spcAft>
              <a:defRPr/>
            </a:pPr>
            <a:r>
              <a:rPr lang="es-ES_tradnl" sz="1400">
                <a:solidFill>
                  <a:srgbClr val="000099"/>
                </a:solidFill>
                <a:effectLst>
                  <a:outerShdw blurRad="38100" dist="38100" dir="2700000" algn="tl">
                    <a:srgbClr val="000000"/>
                  </a:outerShdw>
                </a:effectLst>
                <a:latin typeface="+mn-lt"/>
              </a:rPr>
              <a:t>(70,s)</a:t>
            </a:r>
            <a:endParaRPr lang="es-ES_tradnl" sz="1400">
              <a:solidFill>
                <a:srgbClr val="000099"/>
              </a:solidFill>
              <a:effectLst>
                <a:outerShdw blurRad="38100" dist="38100" dir="2700000" algn="tl">
                  <a:srgbClr val="000000"/>
                </a:outerShdw>
              </a:effectLst>
              <a:latin typeface="AGaramond" pitchFamily="18" charset="0"/>
            </a:endParaRPr>
          </a:p>
        </p:txBody>
      </p:sp>
      <p:sp>
        <p:nvSpPr>
          <p:cNvPr id="834572" name="AutoShape 12"/>
          <p:cNvSpPr>
            <a:spLocks noChangeArrowheads="1"/>
          </p:cNvSpPr>
          <p:nvPr/>
        </p:nvSpPr>
        <p:spPr bwMode="auto">
          <a:xfrm>
            <a:off x="4114800" y="3581400"/>
            <a:ext cx="996950" cy="695325"/>
          </a:xfrm>
          <a:prstGeom prst="hexagon">
            <a:avLst>
              <a:gd name="adj" fmla="val 35845"/>
              <a:gd name="vf" fmla="val 115470"/>
            </a:avLst>
          </a:prstGeom>
          <a:solidFill>
            <a:srgbClr val="99FF33"/>
          </a:solidFill>
          <a:ln w="12700">
            <a:solidFill>
              <a:srgbClr val="99CC00"/>
            </a:solidFill>
            <a:miter lim="800000"/>
            <a:headEnd type="none" w="sm" len="sm"/>
            <a:tailEnd type="none" w="sm" len="sm"/>
          </a:ln>
          <a:effectLst/>
        </p:spPr>
        <p:txBody>
          <a:bodyPr wrap="none" anchor="ctr"/>
          <a:lstStyle/>
          <a:p>
            <a:pPr algn="ctr" eaLnBrk="0" fontAlgn="auto" hangingPunct="0">
              <a:spcAft>
                <a:spcPts val="0"/>
              </a:spcAft>
              <a:defRPr/>
            </a:pPr>
            <a:r>
              <a:rPr lang="es-ES_tradnl" sz="1600">
                <a:solidFill>
                  <a:srgbClr val="000099"/>
                </a:solidFill>
                <a:latin typeface="+mn-lt"/>
              </a:rPr>
              <a:t> </a:t>
            </a:r>
            <a:r>
              <a:rPr lang="es-ES_tradnl" sz="1600">
                <a:solidFill>
                  <a:srgbClr val="000099"/>
                </a:solidFill>
                <a:effectLst>
                  <a:outerShdw blurRad="38100" dist="38100" dir="2700000" algn="tl">
                    <a:srgbClr val="000000"/>
                  </a:outerShdw>
                </a:effectLst>
                <a:latin typeface="+mn-lt"/>
              </a:rPr>
              <a:t>SEGURIDAD</a:t>
            </a:r>
          </a:p>
          <a:p>
            <a:pPr algn="ctr" eaLnBrk="0" fontAlgn="auto" hangingPunct="0">
              <a:spcAft>
                <a:spcPts val="0"/>
              </a:spcAft>
              <a:defRPr/>
            </a:pPr>
            <a:r>
              <a:rPr lang="es-ES_tradnl" sz="1600">
                <a:solidFill>
                  <a:srgbClr val="000099"/>
                </a:solidFill>
                <a:effectLst>
                  <a:outerShdw blurRad="38100" dist="38100" dir="2700000" algn="tl">
                    <a:srgbClr val="000000"/>
                  </a:outerShdw>
                </a:effectLst>
                <a:latin typeface="+mn-lt"/>
              </a:rPr>
              <a:t>HUMANA</a:t>
            </a:r>
          </a:p>
        </p:txBody>
      </p:sp>
      <p:sp>
        <p:nvSpPr>
          <p:cNvPr id="93197" name="Text Box 15"/>
          <p:cNvSpPr txBox="1">
            <a:spLocks noChangeArrowheads="1"/>
          </p:cNvSpPr>
          <p:nvPr/>
        </p:nvSpPr>
        <p:spPr bwMode="auto">
          <a:xfrm>
            <a:off x="6800850" y="5924550"/>
            <a:ext cx="184150" cy="457200"/>
          </a:xfrm>
          <a:prstGeom prst="rect">
            <a:avLst/>
          </a:prstGeom>
          <a:noFill/>
          <a:ln w="9525">
            <a:noFill/>
            <a:miter lim="800000"/>
            <a:headEnd/>
            <a:tailEnd/>
          </a:ln>
        </p:spPr>
        <p:txBody>
          <a:bodyPr wrap="none">
            <a:spAutoFit/>
          </a:bodyPr>
          <a:lstStyle/>
          <a:p>
            <a:pPr eaLnBrk="0" hangingPunct="0"/>
            <a:endParaRPr lang="es-ES_tradnl" sz="2400">
              <a:latin typeface="AGaramond"/>
            </a:endParaRPr>
          </a:p>
        </p:txBody>
      </p:sp>
      <p:grpSp>
        <p:nvGrpSpPr>
          <p:cNvPr id="2" name="Group 36"/>
          <p:cNvGrpSpPr>
            <a:grpSpLocks/>
          </p:cNvGrpSpPr>
          <p:nvPr/>
        </p:nvGrpSpPr>
        <p:grpSpPr bwMode="auto">
          <a:xfrm>
            <a:off x="228600" y="1219200"/>
            <a:ext cx="8610600" cy="5045075"/>
            <a:chOff x="144" y="768"/>
            <a:chExt cx="5424" cy="3178"/>
          </a:xfrm>
        </p:grpSpPr>
        <p:sp>
          <p:nvSpPr>
            <p:cNvPr id="93205" name="Line 21"/>
            <p:cNvSpPr>
              <a:spLocks noChangeShapeType="1"/>
            </p:cNvSpPr>
            <p:nvPr/>
          </p:nvSpPr>
          <p:spPr bwMode="auto">
            <a:xfrm>
              <a:off x="192" y="3840"/>
              <a:ext cx="192" cy="0"/>
            </a:xfrm>
            <a:prstGeom prst="line">
              <a:avLst/>
            </a:prstGeom>
            <a:noFill/>
            <a:ln w="38100">
              <a:solidFill>
                <a:srgbClr val="800000"/>
              </a:solidFill>
              <a:round/>
              <a:headEnd/>
              <a:tailEnd type="arrow" w="med" len="med"/>
            </a:ln>
          </p:spPr>
          <p:txBody>
            <a:bodyPr wrap="none" anchor="ctr"/>
            <a:lstStyle/>
            <a:p>
              <a:endParaRPr lang="es-CL"/>
            </a:p>
          </p:txBody>
        </p:sp>
        <p:sp>
          <p:nvSpPr>
            <p:cNvPr id="93206" name="Line 24"/>
            <p:cNvSpPr>
              <a:spLocks noChangeShapeType="1"/>
            </p:cNvSpPr>
            <p:nvPr/>
          </p:nvSpPr>
          <p:spPr bwMode="auto">
            <a:xfrm flipH="1">
              <a:off x="5424" y="3840"/>
              <a:ext cx="144" cy="0"/>
            </a:xfrm>
            <a:prstGeom prst="line">
              <a:avLst/>
            </a:prstGeom>
            <a:noFill/>
            <a:ln w="38100">
              <a:solidFill>
                <a:srgbClr val="800000"/>
              </a:solidFill>
              <a:round/>
              <a:headEnd/>
              <a:tailEnd type="arrow" w="med" len="med"/>
            </a:ln>
          </p:spPr>
          <p:txBody>
            <a:bodyPr wrap="none" anchor="ctr"/>
            <a:lstStyle/>
            <a:p>
              <a:endParaRPr lang="es-CL"/>
            </a:p>
          </p:txBody>
        </p:sp>
        <p:grpSp>
          <p:nvGrpSpPr>
            <p:cNvPr id="93207" name="Group 35"/>
            <p:cNvGrpSpPr>
              <a:grpSpLocks/>
            </p:cNvGrpSpPr>
            <p:nvPr/>
          </p:nvGrpSpPr>
          <p:grpSpPr bwMode="auto">
            <a:xfrm>
              <a:off x="144" y="768"/>
              <a:ext cx="5424" cy="3178"/>
              <a:chOff x="144" y="768"/>
              <a:chExt cx="5424" cy="3178"/>
            </a:xfrm>
          </p:grpSpPr>
          <p:grpSp>
            <p:nvGrpSpPr>
              <p:cNvPr id="93208" name="Group 34"/>
              <p:cNvGrpSpPr>
                <a:grpSpLocks/>
              </p:cNvGrpSpPr>
              <p:nvPr/>
            </p:nvGrpSpPr>
            <p:grpSpPr bwMode="auto">
              <a:xfrm>
                <a:off x="144" y="912"/>
                <a:ext cx="5420" cy="816"/>
                <a:chOff x="144" y="912"/>
                <a:chExt cx="5420" cy="816"/>
              </a:xfrm>
            </p:grpSpPr>
            <p:sp>
              <p:nvSpPr>
                <p:cNvPr id="834573" name="Text Box 13"/>
                <p:cNvSpPr txBox="1">
                  <a:spLocks noChangeArrowheads="1"/>
                </p:cNvSpPr>
                <p:nvPr/>
              </p:nvSpPr>
              <p:spPr bwMode="auto">
                <a:xfrm>
                  <a:off x="144" y="1440"/>
                  <a:ext cx="659" cy="288"/>
                </a:xfrm>
                <a:prstGeom prst="rect">
                  <a:avLst/>
                </a:prstGeom>
                <a:noFill/>
                <a:ln w="9525">
                  <a:noFill/>
                  <a:miter lim="800000"/>
                  <a:headEnd/>
                  <a:tailEnd/>
                </a:ln>
                <a:effectLst/>
              </p:spPr>
              <p:txBody>
                <a:bodyPr wrap="none">
                  <a:spAutoFit/>
                </a:bodyPr>
                <a:lstStyle/>
                <a:p>
                  <a:pPr eaLnBrk="0" fontAlgn="auto" hangingPunct="0">
                    <a:spcAft>
                      <a:spcPts val="0"/>
                    </a:spcAft>
                    <a:defRPr/>
                  </a:pPr>
                  <a:r>
                    <a:rPr lang="en-US" sz="1200">
                      <a:solidFill>
                        <a:srgbClr val="990000"/>
                      </a:solidFill>
                      <a:effectLst>
                        <a:outerShdw blurRad="38100" dist="38100" dir="2700000" algn="tl">
                          <a:srgbClr val="000000"/>
                        </a:outerShdw>
                      </a:effectLst>
                      <a:latin typeface="+mn-lt"/>
                    </a:rPr>
                    <a:t>PARTIDOS</a:t>
                  </a:r>
                </a:p>
                <a:p>
                  <a:pPr eaLnBrk="0" fontAlgn="auto" hangingPunct="0">
                    <a:spcAft>
                      <a:spcPts val="0"/>
                    </a:spcAft>
                    <a:defRPr/>
                  </a:pPr>
                  <a:r>
                    <a:rPr lang="en-US" sz="1200">
                      <a:solidFill>
                        <a:srgbClr val="990000"/>
                      </a:solidFill>
                      <a:effectLst>
                        <a:outerShdw blurRad="38100" dist="38100" dir="2700000" algn="tl">
                          <a:srgbClr val="000000"/>
                        </a:outerShdw>
                      </a:effectLst>
                      <a:latin typeface="+mn-lt"/>
                    </a:rPr>
                    <a:t>POLITICOS</a:t>
                  </a:r>
                </a:p>
              </p:txBody>
            </p:sp>
            <p:sp>
              <p:nvSpPr>
                <p:cNvPr id="834574" name="Text Box 14"/>
                <p:cNvSpPr txBox="1">
                  <a:spLocks noChangeArrowheads="1"/>
                </p:cNvSpPr>
                <p:nvPr/>
              </p:nvSpPr>
              <p:spPr bwMode="auto">
                <a:xfrm>
                  <a:off x="5088" y="1488"/>
                  <a:ext cx="476" cy="173"/>
                </a:xfrm>
                <a:prstGeom prst="rect">
                  <a:avLst/>
                </a:prstGeom>
                <a:noFill/>
                <a:ln w="9525">
                  <a:noFill/>
                  <a:miter lim="800000"/>
                  <a:headEnd/>
                  <a:tailEnd/>
                </a:ln>
                <a:effectLst/>
              </p:spPr>
              <p:txBody>
                <a:bodyPr wrap="none">
                  <a:spAutoFit/>
                </a:bodyPr>
                <a:lstStyle/>
                <a:p>
                  <a:pPr eaLnBrk="0" fontAlgn="auto" hangingPunct="0">
                    <a:spcAft>
                      <a:spcPts val="0"/>
                    </a:spcAft>
                    <a:defRPr/>
                  </a:pPr>
                  <a:r>
                    <a:rPr lang="en-US" sz="1200">
                      <a:solidFill>
                        <a:srgbClr val="990000"/>
                      </a:solidFill>
                      <a:effectLst>
                        <a:outerShdw blurRad="38100" dist="38100" dir="2700000" algn="tl">
                          <a:srgbClr val="000000"/>
                        </a:outerShdw>
                      </a:effectLst>
                      <a:latin typeface="+mn-lt"/>
                    </a:rPr>
                    <a:t>FAMILIA</a:t>
                  </a:r>
                </a:p>
              </p:txBody>
            </p:sp>
            <p:sp>
              <p:nvSpPr>
                <p:cNvPr id="93220" name="Line 19"/>
                <p:cNvSpPr>
                  <a:spLocks noChangeShapeType="1"/>
                </p:cNvSpPr>
                <p:nvPr/>
              </p:nvSpPr>
              <p:spPr bwMode="auto">
                <a:xfrm flipH="1">
                  <a:off x="192" y="912"/>
                  <a:ext cx="1872" cy="0"/>
                </a:xfrm>
                <a:prstGeom prst="line">
                  <a:avLst/>
                </a:prstGeom>
                <a:noFill/>
                <a:ln w="38100">
                  <a:solidFill>
                    <a:srgbClr val="800000"/>
                  </a:solidFill>
                  <a:round/>
                  <a:headEnd type="arrow" w="med" len="med"/>
                  <a:tailEnd/>
                </a:ln>
              </p:spPr>
              <p:txBody>
                <a:bodyPr wrap="none" anchor="ctr"/>
                <a:lstStyle/>
                <a:p>
                  <a:endParaRPr lang="es-CL"/>
                </a:p>
              </p:txBody>
            </p:sp>
          </p:grpSp>
          <p:grpSp>
            <p:nvGrpSpPr>
              <p:cNvPr id="93209" name="Group 33"/>
              <p:cNvGrpSpPr>
                <a:grpSpLocks/>
              </p:cNvGrpSpPr>
              <p:nvPr/>
            </p:nvGrpSpPr>
            <p:grpSpPr bwMode="auto">
              <a:xfrm>
                <a:off x="192" y="768"/>
                <a:ext cx="5376" cy="3178"/>
                <a:chOff x="192" y="768"/>
                <a:chExt cx="5376" cy="3178"/>
              </a:xfrm>
            </p:grpSpPr>
            <p:sp>
              <p:nvSpPr>
                <p:cNvPr id="834576" name="Text Box 16"/>
                <p:cNvSpPr txBox="1">
                  <a:spLocks noChangeArrowheads="1"/>
                </p:cNvSpPr>
                <p:nvPr/>
              </p:nvSpPr>
              <p:spPr bwMode="auto">
                <a:xfrm>
                  <a:off x="384" y="3696"/>
                  <a:ext cx="767" cy="250"/>
                </a:xfrm>
                <a:prstGeom prst="rect">
                  <a:avLst/>
                </a:prstGeom>
                <a:noFill/>
                <a:ln w="9525">
                  <a:noFill/>
                  <a:miter lim="800000"/>
                  <a:headEnd/>
                  <a:tailEnd/>
                </a:ln>
                <a:effectLst/>
              </p:spPr>
              <p:txBody>
                <a:bodyPr wrap="none">
                  <a:spAutoFit/>
                </a:bodyPr>
                <a:lstStyle/>
                <a:p>
                  <a:pPr eaLnBrk="0" fontAlgn="auto" hangingPunct="0">
                    <a:spcAft>
                      <a:spcPts val="0"/>
                    </a:spcAft>
                    <a:defRPr/>
                  </a:pPr>
                  <a:r>
                    <a:rPr lang="es-ES_tradnl" sz="2000">
                      <a:solidFill>
                        <a:srgbClr val="990000"/>
                      </a:solidFill>
                      <a:effectLst>
                        <a:outerShdw blurRad="38100" dist="38100" dir="2700000" algn="tl">
                          <a:srgbClr val="000000"/>
                        </a:outerShdw>
                      </a:effectLst>
                      <a:latin typeface="+mn-lt"/>
                    </a:rPr>
                    <a:t>ESTADO</a:t>
                  </a:r>
                  <a:endParaRPr lang="es-ES_tradnl" sz="2400">
                    <a:solidFill>
                      <a:srgbClr val="990000"/>
                    </a:solidFill>
                    <a:effectLst>
                      <a:outerShdw blurRad="38100" dist="38100" dir="2700000" algn="tl">
                        <a:srgbClr val="000000"/>
                      </a:outerShdw>
                    </a:effectLst>
                    <a:latin typeface="AGaramond" pitchFamily="18" charset="0"/>
                  </a:endParaRPr>
                </a:p>
              </p:txBody>
            </p:sp>
            <p:sp>
              <p:nvSpPr>
                <p:cNvPr id="834577" name="Text Box 17"/>
                <p:cNvSpPr txBox="1">
                  <a:spLocks noChangeArrowheads="1"/>
                </p:cNvSpPr>
                <p:nvPr/>
              </p:nvSpPr>
              <p:spPr bwMode="auto">
                <a:xfrm>
                  <a:off x="2112" y="768"/>
                  <a:ext cx="1483" cy="250"/>
                </a:xfrm>
                <a:prstGeom prst="rect">
                  <a:avLst/>
                </a:prstGeom>
                <a:noFill/>
                <a:ln w="9525">
                  <a:noFill/>
                  <a:miter lim="800000"/>
                  <a:headEnd/>
                  <a:tailEnd/>
                </a:ln>
                <a:effectLst/>
              </p:spPr>
              <p:txBody>
                <a:bodyPr wrap="none">
                  <a:spAutoFit/>
                </a:bodyPr>
                <a:lstStyle/>
                <a:p>
                  <a:pPr eaLnBrk="0" fontAlgn="auto" hangingPunct="0">
                    <a:spcAft>
                      <a:spcPts val="0"/>
                    </a:spcAft>
                    <a:defRPr/>
                  </a:pPr>
                  <a:r>
                    <a:rPr lang="es-ES_tradnl" sz="2000">
                      <a:solidFill>
                        <a:srgbClr val="990000"/>
                      </a:solidFill>
                      <a:effectLst>
                        <a:outerShdw blurRad="38100" dist="38100" dir="2700000" algn="tl">
                          <a:srgbClr val="000000"/>
                        </a:outerShdw>
                      </a:effectLst>
                      <a:latin typeface="+mn-lt"/>
                    </a:rPr>
                    <a:t>SOCIEDAD CIVIL</a:t>
                  </a:r>
                  <a:endParaRPr lang="es-ES_tradnl" sz="2400">
                    <a:solidFill>
                      <a:srgbClr val="990000"/>
                    </a:solidFill>
                    <a:latin typeface="AGaramond" pitchFamily="18" charset="0"/>
                  </a:endParaRPr>
                </a:p>
              </p:txBody>
            </p:sp>
            <p:sp>
              <p:nvSpPr>
                <p:cNvPr id="834578" name="Text Box 18"/>
                <p:cNvSpPr txBox="1">
                  <a:spLocks noChangeArrowheads="1"/>
                </p:cNvSpPr>
                <p:nvPr/>
              </p:nvSpPr>
              <p:spPr bwMode="auto">
                <a:xfrm>
                  <a:off x="4464" y="3696"/>
                  <a:ext cx="935" cy="250"/>
                </a:xfrm>
                <a:prstGeom prst="rect">
                  <a:avLst/>
                </a:prstGeom>
                <a:noFill/>
                <a:ln w="9525">
                  <a:noFill/>
                  <a:miter lim="800000"/>
                  <a:headEnd/>
                  <a:tailEnd/>
                </a:ln>
                <a:effectLst/>
              </p:spPr>
              <p:txBody>
                <a:bodyPr wrap="none">
                  <a:spAutoFit/>
                </a:bodyPr>
                <a:lstStyle/>
                <a:p>
                  <a:pPr eaLnBrk="0" fontAlgn="auto" hangingPunct="0">
                    <a:spcAft>
                      <a:spcPts val="0"/>
                    </a:spcAft>
                    <a:defRPr/>
                  </a:pPr>
                  <a:r>
                    <a:rPr lang="es-ES_tradnl" sz="2000">
                      <a:solidFill>
                        <a:srgbClr val="990000"/>
                      </a:solidFill>
                      <a:effectLst>
                        <a:outerShdw blurRad="38100" dist="38100" dir="2700000" algn="tl">
                          <a:srgbClr val="000000"/>
                        </a:outerShdw>
                      </a:effectLst>
                      <a:latin typeface="+mn-lt"/>
                    </a:rPr>
                    <a:t>MERCADO</a:t>
                  </a:r>
                </a:p>
              </p:txBody>
            </p:sp>
            <p:sp>
              <p:nvSpPr>
                <p:cNvPr id="93213" name="Line 23"/>
                <p:cNvSpPr>
                  <a:spLocks noChangeShapeType="1"/>
                </p:cNvSpPr>
                <p:nvPr/>
              </p:nvSpPr>
              <p:spPr bwMode="auto">
                <a:xfrm>
                  <a:off x="5568" y="912"/>
                  <a:ext cx="0" cy="2928"/>
                </a:xfrm>
                <a:prstGeom prst="line">
                  <a:avLst/>
                </a:prstGeom>
                <a:noFill/>
                <a:ln w="38100">
                  <a:solidFill>
                    <a:srgbClr val="800000"/>
                  </a:solidFill>
                  <a:round/>
                  <a:headEnd/>
                  <a:tailEnd/>
                </a:ln>
              </p:spPr>
              <p:txBody>
                <a:bodyPr wrap="none" anchor="ctr"/>
                <a:lstStyle/>
                <a:p>
                  <a:endParaRPr lang="es-CL"/>
                </a:p>
              </p:txBody>
            </p:sp>
            <p:grpSp>
              <p:nvGrpSpPr>
                <p:cNvPr id="93214" name="Group 32"/>
                <p:cNvGrpSpPr>
                  <a:grpSpLocks/>
                </p:cNvGrpSpPr>
                <p:nvPr/>
              </p:nvGrpSpPr>
              <p:grpSpPr bwMode="auto">
                <a:xfrm>
                  <a:off x="192" y="912"/>
                  <a:ext cx="5376" cy="2928"/>
                  <a:chOff x="192" y="912"/>
                  <a:chExt cx="5376" cy="2928"/>
                </a:xfrm>
              </p:grpSpPr>
              <p:sp>
                <p:nvSpPr>
                  <p:cNvPr id="93215" name="Line 20"/>
                  <p:cNvSpPr>
                    <a:spLocks noChangeShapeType="1"/>
                  </p:cNvSpPr>
                  <p:nvPr/>
                </p:nvSpPr>
                <p:spPr bwMode="auto">
                  <a:xfrm>
                    <a:off x="192" y="912"/>
                    <a:ext cx="0" cy="2928"/>
                  </a:xfrm>
                  <a:prstGeom prst="line">
                    <a:avLst/>
                  </a:prstGeom>
                  <a:noFill/>
                  <a:ln w="38100">
                    <a:solidFill>
                      <a:srgbClr val="800000"/>
                    </a:solidFill>
                    <a:round/>
                    <a:headEnd/>
                    <a:tailEnd/>
                  </a:ln>
                </p:spPr>
                <p:txBody>
                  <a:bodyPr wrap="none" anchor="ctr"/>
                  <a:lstStyle/>
                  <a:p>
                    <a:endParaRPr lang="es-CL"/>
                  </a:p>
                </p:txBody>
              </p:sp>
              <p:sp>
                <p:nvSpPr>
                  <p:cNvPr id="93216" name="Line 22"/>
                  <p:cNvSpPr>
                    <a:spLocks noChangeShapeType="1"/>
                  </p:cNvSpPr>
                  <p:nvPr/>
                </p:nvSpPr>
                <p:spPr bwMode="auto">
                  <a:xfrm>
                    <a:off x="3552" y="912"/>
                    <a:ext cx="2016" cy="0"/>
                  </a:xfrm>
                  <a:prstGeom prst="line">
                    <a:avLst/>
                  </a:prstGeom>
                  <a:noFill/>
                  <a:ln w="38100">
                    <a:solidFill>
                      <a:srgbClr val="800000"/>
                    </a:solidFill>
                    <a:round/>
                    <a:headEnd type="arrow" w="med" len="med"/>
                    <a:tailEnd/>
                  </a:ln>
                </p:spPr>
                <p:txBody>
                  <a:bodyPr wrap="none" anchor="ctr"/>
                  <a:lstStyle/>
                  <a:p>
                    <a:endParaRPr lang="es-CL"/>
                  </a:p>
                </p:txBody>
              </p:sp>
              <p:sp>
                <p:nvSpPr>
                  <p:cNvPr id="93217" name="Line 25"/>
                  <p:cNvSpPr>
                    <a:spLocks noChangeShapeType="1"/>
                  </p:cNvSpPr>
                  <p:nvPr/>
                </p:nvSpPr>
                <p:spPr bwMode="auto">
                  <a:xfrm>
                    <a:off x="1152" y="3840"/>
                    <a:ext cx="3312" cy="0"/>
                  </a:xfrm>
                  <a:prstGeom prst="line">
                    <a:avLst/>
                  </a:prstGeom>
                  <a:noFill/>
                  <a:ln w="38100">
                    <a:solidFill>
                      <a:srgbClr val="800000"/>
                    </a:solidFill>
                    <a:round/>
                    <a:headEnd type="arrow" w="med" len="med"/>
                    <a:tailEnd type="arrow" w="med" len="med"/>
                  </a:ln>
                </p:spPr>
                <p:txBody>
                  <a:bodyPr wrap="none" anchor="ctr"/>
                  <a:lstStyle/>
                  <a:p>
                    <a:endParaRPr lang="es-CL"/>
                  </a:p>
                </p:txBody>
              </p:sp>
            </p:grpSp>
          </p:grpSp>
        </p:grpSp>
      </p:grpSp>
      <p:sp>
        <p:nvSpPr>
          <p:cNvPr id="834586" name="Text Box 26"/>
          <p:cNvSpPr txBox="1">
            <a:spLocks noChangeArrowheads="1"/>
          </p:cNvSpPr>
          <p:nvPr/>
        </p:nvSpPr>
        <p:spPr bwMode="auto">
          <a:xfrm>
            <a:off x="2717800" y="4416425"/>
            <a:ext cx="355600" cy="228600"/>
          </a:xfrm>
          <a:prstGeom prst="rect">
            <a:avLst/>
          </a:prstGeom>
          <a:noFill/>
          <a:ln w="9525">
            <a:noFill/>
            <a:miter lim="800000"/>
            <a:headEnd/>
            <a:tailEnd/>
          </a:ln>
        </p:spPr>
        <p:txBody>
          <a:bodyPr wrap="none">
            <a:spAutoFit/>
          </a:bodyPr>
          <a:lstStyle/>
          <a:p>
            <a:pPr algn="ctr" eaLnBrk="0" hangingPunct="0"/>
            <a:r>
              <a:rPr lang="es-ES_tradnl" sz="900">
                <a:latin typeface="AGaramond"/>
              </a:rPr>
              <a:t>100</a:t>
            </a:r>
          </a:p>
        </p:txBody>
      </p:sp>
      <p:sp>
        <p:nvSpPr>
          <p:cNvPr id="834587" name="Text Box 27"/>
          <p:cNvSpPr txBox="1">
            <a:spLocks noChangeArrowheads="1"/>
          </p:cNvSpPr>
          <p:nvPr/>
        </p:nvSpPr>
        <p:spPr bwMode="auto">
          <a:xfrm>
            <a:off x="4419600" y="2743200"/>
            <a:ext cx="355600" cy="228600"/>
          </a:xfrm>
          <a:prstGeom prst="rect">
            <a:avLst/>
          </a:prstGeom>
          <a:noFill/>
          <a:ln w="9525">
            <a:noFill/>
            <a:miter lim="800000"/>
            <a:headEnd/>
            <a:tailEnd/>
          </a:ln>
        </p:spPr>
        <p:txBody>
          <a:bodyPr wrap="none">
            <a:spAutoFit/>
          </a:bodyPr>
          <a:lstStyle/>
          <a:p>
            <a:pPr algn="ctr" eaLnBrk="0" hangingPunct="0"/>
            <a:r>
              <a:rPr lang="es-ES_tradnl" sz="900">
                <a:latin typeface="AGaramond"/>
              </a:rPr>
              <a:t>100</a:t>
            </a:r>
          </a:p>
        </p:txBody>
      </p:sp>
      <p:sp>
        <p:nvSpPr>
          <p:cNvPr id="834588" name="Text Box 28"/>
          <p:cNvSpPr txBox="1">
            <a:spLocks noChangeArrowheads="1"/>
          </p:cNvSpPr>
          <p:nvPr/>
        </p:nvSpPr>
        <p:spPr bwMode="auto">
          <a:xfrm>
            <a:off x="6019800" y="4648200"/>
            <a:ext cx="355600" cy="228600"/>
          </a:xfrm>
          <a:prstGeom prst="rect">
            <a:avLst/>
          </a:prstGeom>
          <a:noFill/>
          <a:ln w="9525">
            <a:noFill/>
            <a:miter lim="800000"/>
            <a:headEnd/>
            <a:tailEnd/>
          </a:ln>
        </p:spPr>
        <p:txBody>
          <a:bodyPr wrap="none">
            <a:spAutoFit/>
          </a:bodyPr>
          <a:lstStyle/>
          <a:p>
            <a:pPr algn="ctr" eaLnBrk="0" hangingPunct="0"/>
            <a:r>
              <a:rPr lang="es-ES_tradnl" sz="900">
                <a:latin typeface="AGaramond"/>
              </a:rPr>
              <a:t>100</a:t>
            </a:r>
          </a:p>
        </p:txBody>
      </p:sp>
      <p:sp>
        <p:nvSpPr>
          <p:cNvPr id="834589" name="Text Box 29"/>
          <p:cNvSpPr txBox="1">
            <a:spLocks noChangeArrowheads="1"/>
          </p:cNvSpPr>
          <p:nvPr/>
        </p:nvSpPr>
        <p:spPr bwMode="auto">
          <a:xfrm>
            <a:off x="2590800" y="3352800"/>
            <a:ext cx="355600" cy="228600"/>
          </a:xfrm>
          <a:prstGeom prst="rect">
            <a:avLst/>
          </a:prstGeom>
          <a:noFill/>
          <a:ln w="9525">
            <a:noFill/>
            <a:miter lim="800000"/>
            <a:headEnd/>
            <a:tailEnd/>
          </a:ln>
        </p:spPr>
        <p:txBody>
          <a:bodyPr wrap="none">
            <a:spAutoFit/>
          </a:bodyPr>
          <a:lstStyle/>
          <a:p>
            <a:pPr algn="ctr" eaLnBrk="0" hangingPunct="0"/>
            <a:r>
              <a:rPr lang="es-ES_tradnl" sz="900">
                <a:latin typeface="AGaramond"/>
              </a:rPr>
              <a:t>100</a:t>
            </a:r>
          </a:p>
        </p:txBody>
      </p:sp>
      <p:sp>
        <p:nvSpPr>
          <p:cNvPr id="834590" name="Text Box 30"/>
          <p:cNvSpPr txBox="1">
            <a:spLocks noChangeArrowheads="1"/>
          </p:cNvSpPr>
          <p:nvPr/>
        </p:nvSpPr>
        <p:spPr bwMode="auto">
          <a:xfrm>
            <a:off x="6121400" y="3352800"/>
            <a:ext cx="355600" cy="228600"/>
          </a:xfrm>
          <a:prstGeom prst="rect">
            <a:avLst/>
          </a:prstGeom>
          <a:noFill/>
          <a:ln w="9525">
            <a:noFill/>
            <a:miter lim="800000"/>
            <a:headEnd/>
            <a:tailEnd/>
          </a:ln>
        </p:spPr>
        <p:txBody>
          <a:bodyPr wrap="none">
            <a:spAutoFit/>
          </a:bodyPr>
          <a:lstStyle/>
          <a:p>
            <a:pPr algn="ctr" eaLnBrk="0" hangingPunct="0"/>
            <a:r>
              <a:rPr lang="es-ES_tradnl" sz="900">
                <a:latin typeface="AGaramond"/>
              </a:rPr>
              <a:t>100</a:t>
            </a:r>
          </a:p>
        </p:txBody>
      </p:sp>
      <p:sp>
        <p:nvSpPr>
          <p:cNvPr id="834591" name="Text Box 31"/>
          <p:cNvSpPr txBox="1">
            <a:spLocks noChangeArrowheads="1"/>
          </p:cNvSpPr>
          <p:nvPr/>
        </p:nvSpPr>
        <p:spPr bwMode="auto">
          <a:xfrm>
            <a:off x="4419600" y="5029200"/>
            <a:ext cx="355600" cy="228600"/>
          </a:xfrm>
          <a:prstGeom prst="rect">
            <a:avLst/>
          </a:prstGeom>
          <a:noFill/>
          <a:ln w="9525">
            <a:noFill/>
            <a:miter lim="800000"/>
            <a:headEnd/>
            <a:tailEnd/>
          </a:ln>
        </p:spPr>
        <p:txBody>
          <a:bodyPr wrap="none">
            <a:spAutoFit/>
          </a:bodyPr>
          <a:lstStyle/>
          <a:p>
            <a:pPr algn="ctr" eaLnBrk="0" hangingPunct="0"/>
            <a:r>
              <a:rPr lang="es-ES_tradnl" sz="900">
                <a:latin typeface="AGaramond"/>
              </a:rPr>
              <a:t>100</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4562"/>
                                        </p:tgtEl>
                                        <p:attrNameLst>
                                          <p:attrName>style.visibility</p:attrName>
                                        </p:attrNameLst>
                                      </p:cBhvr>
                                      <p:to>
                                        <p:strVal val="visible"/>
                                      </p:to>
                                    </p:set>
                                    <p:anim calcmode="lin" valueType="num">
                                      <p:cBhvr additive="base">
                                        <p:cTn id="7" dur="3000" fill="hold"/>
                                        <p:tgtEl>
                                          <p:spTgt spid="834562"/>
                                        </p:tgtEl>
                                        <p:attrNameLst>
                                          <p:attrName>ppt_x</p:attrName>
                                        </p:attrNameLst>
                                      </p:cBhvr>
                                      <p:tavLst>
                                        <p:tav tm="0">
                                          <p:val>
                                            <p:strVal val="0-#ppt_w/2"/>
                                          </p:val>
                                        </p:tav>
                                        <p:tav tm="100000">
                                          <p:val>
                                            <p:strVal val="#ppt_x"/>
                                          </p:val>
                                        </p:tav>
                                      </p:tavLst>
                                    </p:anim>
                                    <p:anim calcmode="lin" valueType="num">
                                      <p:cBhvr additive="base">
                                        <p:cTn id="8" dur="3000" fill="hold"/>
                                        <p:tgtEl>
                                          <p:spTgt spid="8345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34563"/>
                                        </p:tgtEl>
                                        <p:attrNameLst>
                                          <p:attrName>style.visibility</p:attrName>
                                        </p:attrNameLst>
                                      </p:cBhvr>
                                      <p:to>
                                        <p:strVal val="visible"/>
                                      </p:to>
                                    </p:set>
                                    <p:anim calcmode="lin" valueType="num">
                                      <p:cBhvr additive="base">
                                        <p:cTn id="13" dur="500" fill="hold"/>
                                        <p:tgtEl>
                                          <p:spTgt spid="834563"/>
                                        </p:tgtEl>
                                        <p:attrNameLst>
                                          <p:attrName>ppt_x</p:attrName>
                                        </p:attrNameLst>
                                      </p:cBhvr>
                                      <p:tavLst>
                                        <p:tav tm="0">
                                          <p:val>
                                            <p:strVal val="0-#ppt_w/2"/>
                                          </p:val>
                                        </p:tav>
                                        <p:tav tm="100000">
                                          <p:val>
                                            <p:strVal val="#ppt_x"/>
                                          </p:val>
                                        </p:tav>
                                      </p:tavLst>
                                    </p:anim>
                                    <p:anim calcmode="lin" valueType="num">
                                      <p:cBhvr additive="base">
                                        <p:cTn id="14" dur="500" fill="hold"/>
                                        <p:tgtEl>
                                          <p:spTgt spid="83456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834565"/>
                                        </p:tgtEl>
                                        <p:attrNameLst>
                                          <p:attrName>style.visibility</p:attrName>
                                        </p:attrNameLst>
                                      </p:cBhvr>
                                      <p:to>
                                        <p:strVal val="visible"/>
                                      </p:to>
                                    </p:set>
                                    <p:animEffect transition="in" filter="blinds(horizontal)">
                                      <p:cBhvr>
                                        <p:cTn id="19" dur="500"/>
                                        <p:tgtEl>
                                          <p:spTgt spid="83456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834586"/>
                                        </p:tgtEl>
                                        <p:attrNameLst>
                                          <p:attrName>style.visibility</p:attrName>
                                        </p:attrNameLst>
                                      </p:cBhvr>
                                      <p:to>
                                        <p:strVal val="visible"/>
                                      </p:to>
                                    </p:set>
                                    <p:anim calcmode="lin" valueType="num">
                                      <p:cBhvr additive="base">
                                        <p:cTn id="24" dur="500" fill="hold"/>
                                        <p:tgtEl>
                                          <p:spTgt spid="834586"/>
                                        </p:tgtEl>
                                        <p:attrNameLst>
                                          <p:attrName>ppt_x</p:attrName>
                                        </p:attrNameLst>
                                      </p:cBhvr>
                                      <p:tavLst>
                                        <p:tav tm="0">
                                          <p:val>
                                            <p:strVal val="0-#ppt_w/2"/>
                                          </p:val>
                                        </p:tav>
                                        <p:tav tm="100000">
                                          <p:val>
                                            <p:strVal val="#ppt_x"/>
                                          </p:val>
                                        </p:tav>
                                      </p:tavLst>
                                    </p:anim>
                                    <p:anim calcmode="lin" valueType="num">
                                      <p:cBhvr additive="base">
                                        <p:cTn id="25" dur="500" fill="hold"/>
                                        <p:tgtEl>
                                          <p:spTgt spid="83458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834587"/>
                                        </p:tgtEl>
                                        <p:attrNameLst>
                                          <p:attrName>style.visibility</p:attrName>
                                        </p:attrNameLst>
                                      </p:cBhvr>
                                      <p:to>
                                        <p:strVal val="visible"/>
                                      </p:to>
                                    </p:set>
                                    <p:anim calcmode="lin" valueType="num">
                                      <p:cBhvr additive="base">
                                        <p:cTn id="30" dur="500" fill="hold"/>
                                        <p:tgtEl>
                                          <p:spTgt spid="834587"/>
                                        </p:tgtEl>
                                        <p:attrNameLst>
                                          <p:attrName>ppt_x</p:attrName>
                                        </p:attrNameLst>
                                      </p:cBhvr>
                                      <p:tavLst>
                                        <p:tav tm="0">
                                          <p:val>
                                            <p:strVal val="0-#ppt_w/2"/>
                                          </p:val>
                                        </p:tav>
                                        <p:tav tm="100000">
                                          <p:val>
                                            <p:strVal val="#ppt_x"/>
                                          </p:val>
                                        </p:tav>
                                      </p:tavLst>
                                    </p:anim>
                                    <p:anim calcmode="lin" valueType="num">
                                      <p:cBhvr additive="base">
                                        <p:cTn id="31" dur="500" fill="hold"/>
                                        <p:tgtEl>
                                          <p:spTgt spid="83458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834588"/>
                                        </p:tgtEl>
                                        <p:attrNameLst>
                                          <p:attrName>style.visibility</p:attrName>
                                        </p:attrNameLst>
                                      </p:cBhvr>
                                      <p:to>
                                        <p:strVal val="visible"/>
                                      </p:to>
                                    </p:set>
                                    <p:anim calcmode="lin" valueType="num">
                                      <p:cBhvr additive="base">
                                        <p:cTn id="36" dur="500" fill="hold"/>
                                        <p:tgtEl>
                                          <p:spTgt spid="834588"/>
                                        </p:tgtEl>
                                        <p:attrNameLst>
                                          <p:attrName>ppt_x</p:attrName>
                                        </p:attrNameLst>
                                      </p:cBhvr>
                                      <p:tavLst>
                                        <p:tav tm="0">
                                          <p:val>
                                            <p:strVal val="0-#ppt_w/2"/>
                                          </p:val>
                                        </p:tav>
                                        <p:tav tm="100000">
                                          <p:val>
                                            <p:strVal val="#ppt_x"/>
                                          </p:val>
                                        </p:tav>
                                      </p:tavLst>
                                    </p:anim>
                                    <p:anim calcmode="lin" valueType="num">
                                      <p:cBhvr additive="base">
                                        <p:cTn id="37" dur="500" fill="hold"/>
                                        <p:tgtEl>
                                          <p:spTgt spid="83458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834569"/>
                                        </p:tgtEl>
                                        <p:attrNameLst>
                                          <p:attrName>style.visibility</p:attrName>
                                        </p:attrNameLst>
                                      </p:cBhvr>
                                      <p:to>
                                        <p:strVal val="visible"/>
                                      </p:to>
                                    </p:set>
                                    <p:anim calcmode="lin" valueType="num">
                                      <p:cBhvr additive="base">
                                        <p:cTn id="42" dur="500" fill="hold"/>
                                        <p:tgtEl>
                                          <p:spTgt spid="834569"/>
                                        </p:tgtEl>
                                        <p:attrNameLst>
                                          <p:attrName>ppt_x</p:attrName>
                                        </p:attrNameLst>
                                      </p:cBhvr>
                                      <p:tavLst>
                                        <p:tav tm="0">
                                          <p:val>
                                            <p:strVal val="0-#ppt_w/2"/>
                                          </p:val>
                                        </p:tav>
                                        <p:tav tm="100000">
                                          <p:val>
                                            <p:strVal val="#ppt_x"/>
                                          </p:val>
                                        </p:tav>
                                      </p:tavLst>
                                    </p:anim>
                                    <p:anim calcmode="lin" valueType="num">
                                      <p:cBhvr additive="base">
                                        <p:cTn id="43" dur="500" fill="hold"/>
                                        <p:tgtEl>
                                          <p:spTgt spid="834569"/>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834570"/>
                                        </p:tgtEl>
                                        <p:attrNameLst>
                                          <p:attrName>style.visibility</p:attrName>
                                        </p:attrNameLst>
                                      </p:cBhvr>
                                      <p:to>
                                        <p:strVal val="visible"/>
                                      </p:to>
                                    </p:set>
                                    <p:anim calcmode="lin" valueType="num">
                                      <p:cBhvr additive="base">
                                        <p:cTn id="48" dur="500" fill="hold"/>
                                        <p:tgtEl>
                                          <p:spTgt spid="834570"/>
                                        </p:tgtEl>
                                        <p:attrNameLst>
                                          <p:attrName>ppt_x</p:attrName>
                                        </p:attrNameLst>
                                      </p:cBhvr>
                                      <p:tavLst>
                                        <p:tav tm="0">
                                          <p:val>
                                            <p:strVal val="0-#ppt_w/2"/>
                                          </p:val>
                                        </p:tav>
                                        <p:tav tm="100000">
                                          <p:val>
                                            <p:strVal val="#ppt_x"/>
                                          </p:val>
                                        </p:tav>
                                      </p:tavLst>
                                    </p:anim>
                                    <p:anim calcmode="lin" valueType="num">
                                      <p:cBhvr additive="base">
                                        <p:cTn id="49" dur="500" fill="hold"/>
                                        <p:tgtEl>
                                          <p:spTgt spid="834570"/>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834571"/>
                                        </p:tgtEl>
                                        <p:attrNameLst>
                                          <p:attrName>style.visibility</p:attrName>
                                        </p:attrNameLst>
                                      </p:cBhvr>
                                      <p:to>
                                        <p:strVal val="visible"/>
                                      </p:to>
                                    </p:set>
                                    <p:anim calcmode="lin" valueType="num">
                                      <p:cBhvr additive="base">
                                        <p:cTn id="54" dur="500" fill="hold"/>
                                        <p:tgtEl>
                                          <p:spTgt spid="834571"/>
                                        </p:tgtEl>
                                        <p:attrNameLst>
                                          <p:attrName>ppt_x</p:attrName>
                                        </p:attrNameLst>
                                      </p:cBhvr>
                                      <p:tavLst>
                                        <p:tav tm="0">
                                          <p:val>
                                            <p:strVal val="0-#ppt_w/2"/>
                                          </p:val>
                                        </p:tav>
                                        <p:tav tm="100000">
                                          <p:val>
                                            <p:strVal val="#ppt_x"/>
                                          </p:val>
                                        </p:tav>
                                      </p:tavLst>
                                    </p:anim>
                                    <p:anim calcmode="lin" valueType="num">
                                      <p:cBhvr additive="base">
                                        <p:cTn id="55" dur="500" fill="hold"/>
                                        <p:tgtEl>
                                          <p:spTgt spid="83457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834564"/>
                                        </p:tgtEl>
                                        <p:attrNameLst>
                                          <p:attrName>style.visibility</p:attrName>
                                        </p:attrNameLst>
                                      </p:cBhvr>
                                      <p:to>
                                        <p:strVal val="visible"/>
                                      </p:to>
                                    </p:set>
                                    <p:anim calcmode="lin" valueType="num">
                                      <p:cBhvr additive="base">
                                        <p:cTn id="60" dur="500" fill="hold"/>
                                        <p:tgtEl>
                                          <p:spTgt spid="834564"/>
                                        </p:tgtEl>
                                        <p:attrNameLst>
                                          <p:attrName>ppt_x</p:attrName>
                                        </p:attrNameLst>
                                      </p:cBhvr>
                                      <p:tavLst>
                                        <p:tav tm="0">
                                          <p:val>
                                            <p:strVal val="0-#ppt_w/2"/>
                                          </p:val>
                                        </p:tav>
                                        <p:tav tm="100000">
                                          <p:val>
                                            <p:strVal val="#ppt_x"/>
                                          </p:val>
                                        </p:tav>
                                      </p:tavLst>
                                    </p:anim>
                                    <p:anim calcmode="lin" valueType="num">
                                      <p:cBhvr additive="base">
                                        <p:cTn id="61" dur="500" fill="hold"/>
                                        <p:tgtEl>
                                          <p:spTgt spid="834564"/>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499"/>
                                          </p:stCondLst>
                                        </p:cTn>
                                        <p:tgtEl>
                                          <p:spTgt spid="834589"/>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2" presetClass="entr" presetSubtype="8" fill="hold" nodeType="clickEffect">
                                  <p:stCondLst>
                                    <p:cond delay="0"/>
                                  </p:stCondLst>
                                  <p:childTnLst>
                                    <p:set>
                                      <p:cBhvr>
                                        <p:cTn id="69" dur="1" fill="hold">
                                          <p:stCondLst>
                                            <p:cond delay="0"/>
                                          </p:stCondLst>
                                        </p:cTn>
                                        <p:tgtEl>
                                          <p:spTgt spid="834591"/>
                                        </p:tgtEl>
                                        <p:attrNameLst>
                                          <p:attrName>style.visibility</p:attrName>
                                        </p:attrNameLst>
                                      </p:cBhvr>
                                      <p:to>
                                        <p:strVal val="visible"/>
                                      </p:to>
                                    </p:set>
                                    <p:anim calcmode="lin" valueType="num">
                                      <p:cBhvr additive="base">
                                        <p:cTn id="70" dur="500" fill="hold"/>
                                        <p:tgtEl>
                                          <p:spTgt spid="834591"/>
                                        </p:tgtEl>
                                        <p:attrNameLst>
                                          <p:attrName>ppt_x</p:attrName>
                                        </p:attrNameLst>
                                      </p:cBhvr>
                                      <p:tavLst>
                                        <p:tav tm="0">
                                          <p:val>
                                            <p:strVal val="0-#ppt_w/2"/>
                                          </p:val>
                                        </p:tav>
                                        <p:tav tm="100000">
                                          <p:val>
                                            <p:strVal val="#ppt_x"/>
                                          </p:val>
                                        </p:tav>
                                      </p:tavLst>
                                    </p:anim>
                                    <p:anim calcmode="lin" valueType="num">
                                      <p:cBhvr additive="base">
                                        <p:cTn id="71" dur="500" fill="hold"/>
                                        <p:tgtEl>
                                          <p:spTgt spid="834591"/>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nodeType="clickEffect">
                                  <p:stCondLst>
                                    <p:cond delay="0"/>
                                  </p:stCondLst>
                                  <p:childTnLst>
                                    <p:set>
                                      <p:cBhvr>
                                        <p:cTn id="75" dur="1" fill="hold">
                                          <p:stCondLst>
                                            <p:cond delay="0"/>
                                          </p:stCondLst>
                                        </p:cTn>
                                        <p:tgtEl>
                                          <p:spTgt spid="834590"/>
                                        </p:tgtEl>
                                        <p:attrNameLst>
                                          <p:attrName>style.visibility</p:attrName>
                                        </p:attrNameLst>
                                      </p:cBhvr>
                                      <p:to>
                                        <p:strVal val="visible"/>
                                      </p:to>
                                    </p:set>
                                    <p:anim calcmode="lin" valueType="num">
                                      <p:cBhvr additive="base">
                                        <p:cTn id="76" dur="2000" fill="hold"/>
                                        <p:tgtEl>
                                          <p:spTgt spid="834590"/>
                                        </p:tgtEl>
                                        <p:attrNameLst>
                                          <p:attrName>ppt_x</p:attrName>
                                        </p:attrNameLst>
                                      </p:cBhvr>
                                      <p:tavLst>
                                        <p:tav tm="0">
                                          <p:val>
                                            <p:strVal val="0-#ppt_w/2"/>
                                          </p:val>
                                        </p:tav>
                                        <p:tav tm="100000">
                                          <p:val>
                                            <p:strVal val="#ppt_x"/>
                                          </p:val>
                                        </p:tav>
                                      </p:tavLst>
                                    </p:anim>
                                    <p:anim calcmode="lin" valueType="num">
                                      <p:cBhvr additive="base">
                                        <p:cTn id="77" dur="2000" fill="hold"/>
                                        <p:tgtEl>
                                          <p:spTgt spid="834590"/>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834590"/>
                                        </p:tgtEl>
                                        <p:attrNameLst>
                                          <p:attrName>style.visibility</p:attrName>
                                        </p:attrNameLst>
                                      </p:cBhvr>
                                      <p:to>
                                        <p:strVal val="hidden"/>
                                      </p:to>
                                    </p:set>
                                  </p:subTnLst>
                                </p:cTn>
                              </p:par>
                            </p:childTnLst>
                          </p:cTn>
                        </p:par>
                      </p:childTnLst>
                    </p:cTn>
                  </p:par>
                  <p:par>
                    <p:cTn id="78" fill="hold">
                      <p:stCondLst>
                        <p:cond delay="indefinite"/>
                      </p:stCondLst>
                      <p:childTnLst>
                        <p:par>
                          <p:cTn id="79" fill="hold">
                            <p:stCondLst>
                              <p:cond delay="0"/>
                            </p:stCondLst>
                            <p:childTnLst>
                              <p:par>
                                <p:cTn id="80" presetID="2" presetClass="entr" presetSubtype="8" fill="hold" grpId="0" nodeType="clickEffect">
                                  <p:stCondLst>
                                    <p:cond delay="0"/>
                                  </p:stCondLst>
                                  <p:childTnLst>
                                    <p:set>
                                      <p:cBhvr>
                                        <p:cTn id="81" dur="1" fill="hold">
                                          <p:stCondLst>
                                            <p:cond delay="0"/>
                                          </p:stCondLst>
                                        </p:cTn>
                                        <p:tgtEl>
                                          <p:spTgt spid="834566"/>
                                        </p:tgtEl>
                                        <p:attrNameLst>
                                          <p:attrName>style.visibility</p:attrName>
                                        </p:attrNameLst>
                                      </p:cBhvr>
                                      <p:to>
                                        <p:strVal val="visible"/>
                                      </p:to>
                                    </p:set>
                                    <p:anim calcmode="lin" valueType="num">
                                      <p:cBhvr additive="base">
                                        <p:cTn id="82" dur="500" fill="hold"/>
                                        <p:tgtEl>
                                          <p:spTgt spid="834566"/>
                                        </p:tgtEl>
                                        <p:attrNameLst>
                                          <p:attrName>ppt_x</p:attrName>
                                        </p:attrNameLst>
                                      </p:cBhvr>
                                      <p:tavLst>
                                        <p:tav tm="0">
                                          <p:val>
                                            <p:strVal val="0-#ppt_w/2"/>
                                          </p:val>
                                        </p:tav>
                                        <p:tav tm="100000">
                                          <p:val>
                                            <p:strVal val="#ppt_x"/>
                                          </p:val>
                                        </p:tav>
                                      </p:tavLst>
                                    </p:anim>
                                    <p:anim calcmode="lin" valueType="num">
                                      <p:cBhvr additive="base">
                                        <p:cTn id="83" dur="500" fill="hold"/>
                                        <p:tgtEl>
                                          <p:spTgt spid="834566"/>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834567"/>
                                        </p:tgtEl>
                                        <p:attrNameLst>
                                          <p:attrName>style.visibility</p:attrName>
                                        </p:attrNameLst>
                                      </p:cBhvr>
                                      <p:to>
                                        <p:strVal val="visible"/>
                                      </p:to>
                                    </p:set>
                                    <p:anim calcmode="lin" valueType="num">
                                      <p:cBhvr additive="base">
                                        <p:cTn id="88" dur="500" fill="hold"/>
                                        <p:tgtEl>
                                          <p:spTgt spid="834567"/>
                                        </p:tgtEl>
                                        <p:attrNameLst>
                                          <p:attrName>ppt_x</p:attrName>
                                        </p:attrNameLst>
                                      </p:cBhvr>
                                      <p:tavLst>
                                        <p:tav tm="0">
                                          <p:val>
                                            <p:strVal val="0-#ppt_w/2"/>
                                          </p:val>
                                        </p:tav>
                                        <p:tav tm="100000">
                                          <p:val>
                                            <p:strVal val="#ppt_x"/>
                                          </p:val>
                                        </p:tav>
                                      </p:tavLst>
                                    </p:anim>
                                    <p:anim calcmode="lin" valueType="num">
                                      <p:cBhvr additive="base">
                                        <p:cTn id="89" dur="500" fill="hold"/>
                                        <p:tgtEl>
                                          <p:spTgt spid="834567"/>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 presetClass="entr" presetSubtype="8" fill="hold" grpId="0" nodeType="clickEffect">
                                  <p:stCondLst>
                                    <p:cond delay="0"/>
                                  </p:stCondLst>
                                  <p:childTnLst>
                                    <p:set>
                                      <p:cBhvr>
                                        <p:cTn id="93" dur="1" fill="hold">
                                          <p:stCondLst>
                                            <p:cond delay="0"/>
                                          </p:stCondLst>
                                        </p:cTn>
                                        <p:tgtEl>
                                          <p:spTgt spid="834568"/>
                                        </p:tgtEl>
                                        <p:attrNameLst>
                                          <p:attrName>style.visibility</p:attrName>
                                        </p:attrNameLst>
                                      </p:cBhvr>
                                      <p:to>
                                        <p:strVal val="visible"/>
                                      </p:to>
                                    </p:set>
                                    <p:anim calcmode="lin" valueType="num">
                                      <p:cBhvr additive="base">
                                        <p:cTn id="94" dur="500" fill="hold"/>
                                        <p:tgtEl>
                                          <p:spTgt spid="834568"/>
                                        </p:tgtEl>
                                        <p:attrNameLst>
                                          <p:attrName>ppt_x</p:attrName>
                                        </p:attrNameLst>
                                      </p:cBhvr>
                                      <p:tavLst>
                                        <p:tav tm="0">
                                          <p:val>
                                            <p:strVal val="0-#ppt_w/2"/>
                                          </p:val>
                                        </p:tav>
                                        <p:tav tm="100000">
                                          <p:val>
                                            <p:strVal val="#ppt_x"/>
                                          </p:val>
                                        </p:tav>
                                      </p:tavLst>
                                    </p:anim>
                                    <p:anim calcmode="lin" valueType="num">
                                      <p:cBhvr additive="base">
                                        <p:cTn id="95" dur="500" fill="hold"/>
                                        <p:tgtEl>
                                          <p:spTgt spid="834568"/>
                                        </p:tgtEl>
                                        <p:attrNameLst>
                                          <p:attrName>ppt_y</p:attrName>
                                        </p:attrNameLst>
                                      </p:cBhvr>
                                      <p:tavLst>
                                        <p:tav tm="0">
                                          <p:val>
                                            <p:strVal val="#ppt_y"/>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8" fill="hold" grpId="0" nodeType="clickEffect">
                                  <p:stCondLst>
                                    <p:cond delay="0"/>
                                  </p:stCondLst>
                                  <p:childTnLst>
                                    <p:set>
                                      <p:cBhvr>
                                        <p:cTn id="99" dur="1" fill="hold">
                                          <p:stCondLst>
                                            <p:cond delay="0"/>
                                          </p:stCondLst>
                                        </p:cTn>
                                        <p:tgtEl>
                                          <p:spTgt spid="834572"/>
                                        </p:tgtEl>
                                        <p:attrNameLst>
                                          <p:attrName>style.visibility</p:attrName>
                                        </p:attrNameLst>
                                      </p:cBhvr>
                                      <p:to>
                                        <p:strVal val="visible"/>
                                      </p:to>
                                    </p:set>
                                    <p:anim calcmode="lin" valueType="num">
                                      <p:cBhvr additive="base">
                                        <p:cTn id="100" dur="500" fill="hold"/>
                                        <p:tgtEl>
                                          <p:spTgt spid="834572"/>
                                        </p:tgtEl>
                                        <p:attrNameLst>
                                          <p:attrName>ppt_x</p:attrName>
                                        </p:attrNameLst>
                                      </p:cBhvr>
                                      <p:tavLst>
                                        <p:tav tm="0">
                                          <p:val>
                                            <p:strVal val="0-#ppt_w/2"/>
                                          </p:val>
                                        </p:tav>
                                        <p:tav tm="100000">
                                          <p:val>
                                            <p:strVal val="#ppt_x"/>
                                          </p:val>
                                        </p:tav>
                                      </p:tavLst>
                                    </p:anim>
                                    <p:anim calcmode="lin" valueType="num">
                                      <p:cBhvr additive="base">
                                        <p:cTn id="101" dur="500" fill="hold"/>
                                        <p:tgtEl>
                                          <p:spTgt spid="834572"/>
                                        </p:tgtEl>
                                        <p:attrNameLst>
                                          <p:attrName>ppt_y</p:attrName>
                                        </p:attrNameLst>
                                      </p:cBhvr>
                                      <p:tavLst>
                                        <p:tav tm="0">
                                          <p:val>
                                            <p:strVal val="#ppt_y"/>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nodeType="clickEffect">
                                  <p:stCondLst>
                                    <p:cond delay="0"/>
                                  </p:stCondLst>
                                  <p:childTnLst>
                                    <p:set>
                                      <p:cBhvr>
                                        <p:cTn id="105" dur="1" fill="hold">
                                          <p:stCondLst>
                                            <p:cond delay="0"/>
                                          </p:stCondLst>
                                        </p:cTn>
                                        <p:tgtEl>
                                          <p:spTgt spid="2"/>
                                        </p:tgtEl>
                                        <p:attrNameLst>
                                          <p:attrName>style.visibility</p:attrName>
                                        </p:attrNameLst>
                                      </p:cBhvr>
                                      <p:to>
                                        <p:strVal val="visible"/>
                                      </p:to>
                                    </p:set>
                                    <p:anim calcmode="lin" valueType="num">
                                      <p:cBhvr additive="base">
                                        <p:cTn id="106" dur="2000" fill="hold"/>
                                        <p:tgtEl>
                                          <p:spTgt spid="2"/>
                                        </p:tgtEl>
                                        <p:attrNameLst>
                                          <p:attrName>ppt_x</p:attrName>
                                        </p:attrNameLst>
                                      </p:cBhvr>
                                      <p:tavLst>
                                        <p:tav tm="0">
                                          <p:val>
                                            <p:strVal val="#ppt_x"/>
                                          </p:val>
                                        </p:tav>
                                        <p:tav tm="100000">
                                          <p:val>
                                            <p:strVal val="#ppt_x"/>
                                          </p:val>
                                        </p:tav>
                                      </p:tavLst>
                                    </p:anim>
                                    <p:anim calcmode="lin" valueType="num">
                                      <p:cBhvr additive="base">
                                        <p:cTn id="107"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4562" grpId="0" animBg="1" autoUpdateAnimBg="0"/>
      <p:bldP spid="834563" grpId="0" animBg="1" autoUpdateAnimBg="0"/>
      <p:bldP spid="834564" grpId="0" animBg="1" autoUpdateAnimBg="0"/>
      <p:bldP spid="834565" grpId="0" animBg="1" autoUpdateAnimBg="0"/>
      <p:bldP spid="834566" grpId="0" autoUpdateAnimBg="0"/>
      <p:bldP spid="834567" grpId="0" autoUpdateAnimBg="0"/>
      <p:bldP spid="834568" grpId="0" autoUpdateAnimBg="0"/>
      <p:bldP spid="834569" grpId="0" autoUpdateAnimBg="0"/>
      <p:bldP spid="834570" grpId="0" autoUpdateAnimBg="0"/>
      <p:bldP spid="834571" grpId="0" autoUpdateAnimBg="0"/>
      <p:bldP spid="834572" grpId="0" animBg="1" autoUpdateAnimBg="0"/>
      <p:bldP spid="834586" grpId="0" autoUpdateAnimBg="0"/>
      <p:bldP spid="834587" grpId="0" autoUpdateAnimBg="0"/>
      <p:bldP spid="83458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1 CuadroTexto"/>
          <p:cNvSpPr txBox="1">
            <a:spLocks noChangeArrowheads="1"/>
          </p:cNvSpPr>
          <p:nvPr/>
        </p:nvSpPr>
        <p:spPr bwMode="auto">
          <a:xfrm>
            <a:off x="107950" y="850900"/>
            <a:ext cx="8929688" cy="5170488"/>
          </a:xfrm>
          <a:prstGeom prst="rect">
            <a:avLst/>
          </a:prstGeom>
          <a:noFill/>
          <a:ln w="9525">
            <a:noFill/>
            <a:miter lim="800000"/>
            <a:headEnd/>
            <a:tailEnd/>
          </a:ln>
        </p:spPr>
        <p:txBody>
          <a:bodyPr>
            <a:spAutoFit/>
          </a:bodyPr>
          <a:lstStyle/>
          <a:p>
            <a:pPr algn="just"/>
            <a:r>
              <a:rPr lang="es-ES_tradnl" b="1">
                <a:solidFill>
                  <a:srgbClr val="FF0000"/>
                </a:solidFill>
                <a:cs typeface="Times New Roman" pitchFamily="18" charset="0"/>
              </a:rPr>
              <a:t> La Curva de Lorenz y el Coeficiente de Gini</a:t>
            </a:r>
            <a:endParaRPr lang="es-CL" sz="1400" b="1">
              <a:solidFill>
                <a:srgbClr val="FF0000"/>
              </a:solidFill>
              <a:latin typeface="Times New Roman" pitchFamily="18" charset="0"/>
              <a:cs typeface="Times New Roman" pitchFamily="18" charset="0"/>
            </a:endParaRPr>
          </a:p>
          <a:p>
            <a:pPr algn="just"/>
            <a:r>
              <a:rPr lang="es-ES_tradnl">
                <a:cs typeface="Times New Roman" pitchFamily="18" charset="0"/>
              </a:rPr>
              <a:t> </a:t>
            </a:r>
            <a:endParaRPr lang="es-CL" sz="1400">
              <a:latin typeface="Times New Roman" pitchFamily="18" charset="0"/>
              <a:cs typeface="Times New Roman" pitchFamily="18" charset="0"/>
            </a:endParaRPr>
          </a:p>
          <a:p>
            <a:pPr algn="just"/>
            <a:r>
              <a:rPr lang="es-ES_tradnl">
                <a:cs typeface="Times New Roman" pitchFamily="18" charset="0"/>
              </a:rPr>
              <a:t>Entre las medidas de desigualdad más usadas se encuentran la Curva de Lorenz (CL), que permite apreciar toda la distribución del ingreso y a su vez permite calcular el Coeficiente de Gini (CG). </a:t>
            </a:r>
            <a:endParaRPr lang="es-CL" sz="1400">
              <a:latin typeface="Times New Roman" pitchFamily="18" charset="0"/>
              <a:cs typeface="Times New Roman" pitchFamily="18" charset="0"/>
            </a:endParaRPr>
          </a:p>
          <a:p>
            <a:pPr algn="just"/>
            <a:r>
              <a:rPr lang="es-ES_tradnl">
                <a:cs typeface="Times New Roman" pitchFamily="18" charset="0"/>
              </a:rPr>
              <a:t> </a:t>
            </a:r>
            <a:endParaRPr lang="es-CL" sz="1400">
              <a:latin typeface="Times New Roman" pitchFamily="18" charset="0"/>
              <a:cs typeface="Times New Roman" pitchFamily="18" charset="0"/>
            </a:endParaRPr>
          </a:p>
          <a:p>
            <a:pPr algn="just"/>
            <a:r>
              <a:rPr lang="es-ES_tradnl">
                <a:cs typeface="Times New Roman" pitchFamily="18" charset="0"/>
              </a:rPr>
              <a:t>La CL muestra qué porcentaje acumulado del ingreso es percibido por cada porcentaje acumulado de la población, es decir si la pendiente de la CL fuera 45º, estaríamos frente a una distribución perfectamente igualitaria.  Por otro lado, si la curva coincide con el eje de las abscisas, estamos frente a una perfecta desigualdad (total concentración del ingreso en un solo individuo).</a:t>
            </a:r>
            <a:endParaRPr lang="es-CL" sz="1400">
              <a:latin typeface="Times New Roman" pitchFamily="18" charset="0"/>
              <a:cs typeface="Times New Roman" pitchFamily="18" charset="0"/>
            </a:endParaRPr>
          </a:p>
          <a:p>
            <a:pPr algn="just"/>
            <a:r>
              <a:rPr lang="es-ES_tradnl">
                <a:cs typeface="Times New Roman" pitchFamily="18" charset="0"/>
              </a:rPr>
              <a:t> </a:t>
            </a:r>
            <a:endParaRPr lang="es-CL" sz="1400">
              <a:latin typeface="Times New Roman" pitchFamily="18" charset="0"/>
              <a:cs typeface="Times New Roman" pitchFamily="18" charset="0"/>
            </a:endParaRPr>
          </a:p>
          <a:p>
            <a:pPr algn="just"/>
            <a:r>
              <a:rPr lang="es-ES_tradnl">
                <a:cs typeface="Times New Roman" pitchFamily="18" charset="0"/>
              </a:rPr>
              <a:t>Por su parte, el CG se basa en la CL y expresa a manera de una razón, el área que se halla entre la línea de perfecta igualdad y la CL con respecto al área total (que se halla entre la línea de perfecta igualdad y el eje de las abscisas).  Es un indicador que oscila entre 0 (perfecta igualdad) y 1 (perfecta desigualdad).</a:t>
            </a:r>
            <a:endParaRPr lang="es-CL" sz="1400">
              <a:latin typeface="Times New Roman" pitchFamily="18" charset="0"/>
              <a:cs typeface="Times New Roman" pitchFamily="18" charset="0"/>
            </a:endParaRPr>
          </a:p>
          <a:p>
            <a:pPr algn="just"/>
            <a:r>
              <a:rPr lang="es-ES_tradnl" sz="1200">
                <a:cs typeface="Times New Roman" pitchFamily="18" charset="0"/>
              </a:rPr>
              <a:t>.</a:t>
            </a:r>
            <a:endParaRPr lang="es-CL" sz="1400">
              <a:latin typeface="Times New Roman" pitchFamily="18" charset="0"/>
              <a:cs typeface="Times New Roman" pitchFamily="18" charset="0"/>
            </a:endParaRPr>
          </a:p>
          <a:p>
            <a:r>
              <a:rPr lang="es-ES_tradnl" sz="1200">
                <a:cs typeface="Times New Roman" pitchFamily="18" charset="0"/>
              </a:rPr>
              <a:t> </a:t>
            </a:r>
            <a:endParaRPr lang="es-CL" sz="1400">
              <a:latin typeface="Times New Roman" pitchFamily="18" charset="0"/>
              <a:cs typeface="Times New Roman" pitchFamily="18" charset="0"/>
            </a:endParaRPr>
          </a:p>
          <a:p>
            <a:endParaRPr lang="es-CL">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ChangeArrowheads="1"/>
          </p:cNvSpPr>
          <p:nvPr/>
        </p:nvSpPr>
        <p:spPr bwMode="auto">
          <a:xfrm>
            <a:off x="0" y="381000"/>
            <a:ext cx="9144000" cy="427038"/>
          </a:xfrm>
          <a:prstGeom prst="rect">
            <a:avLst/>
          </a:prstGeom>
          <a:noFill/>
          <a:ln w="9525">
            <a:noFill/>
            <a:miter lim="800000"/>
            <a:headEnd/>
            <a:tailEnd/>
          </a:ln>
        </p:spPr>
        <p:txBody>
          <a:bodyPr lIns="0" tIns="0" rIns="0" bIns="0">
            <a:spAutoFit/>
          </a:bodyPr>
          <a:lstStyle/>
          <a:p>
            <a:pPr algn="ctr" fontAlgn="auto">
              <a:spcAft>
                <a:spcPts val="0"/>
              </a:spcAft>
              <a:defRPr/>
            </a:pPr>
            <a:r>
              <a:rPr lang="en-US" sz="2800" b="1" dirty="0">
                <a:solidFill>
                  <a:srgbClr val="C00000"/>
                </a:solidFill>
                <a:effectLst>
                  <a:outerShdw blurRad="38100" dist="38100" dir="2700000" algn="tl">
                    <a:srgbClr val="000000"/>
                  </a:outerShdw>
                </a:effectLst>
                <a:latin typeface="+mn-lt"/>
              </a:rPr>
              <a:t>INDICADORES DE DESIGUALDAD</a:t>
            </a:r>
          </a:p>
        </p:txBody>
      </p:sp>
      <p:sp>
        <p:nvSpPr>
          <p:cNvPr id="444419" name="Rectangle 3"/>
          <p:cNvSpPr>
            <a:spLocks noChangeArrowheads="1"/>
          </p:cNvSpPr>
          <p:nvPr/>
        </p:nvSpPr>
        <p:spPr bwMode="auto">
          <a:xfrm>
            <a:off x="142875" y="1114425"/>
            <a:ext cx="8858250" cy="430213"/>
          </a:xfrm>
          <a:prstGeom prst="rect">
            <a:avLst/>
          </a:prstGeom>
          <a:noFill/>
          <a:ln w="9525">
            <a:noFill/>
            <a:miter lim="800000"/>
            <a:headEnd/>
            <a:tailEnd/>
          </a:ln>
        </p:spPr>
        <p:txBody>
          <a:bodyPr lIns="0" tIns="0" rIns="0" bIns="0">
            <a:spAutoFit/>
          </a:bodyPr>
          <a:lstStyle/>
          <a:p>
            <a:pPr algn="ctr" fontAlgn="auto">
              <a:spcAft>
                <a:spcPts val="0"/>
              </a:spcAft>
              <a:defRPr/>
            </a:pPr>
            <a:r>
              <a:rPr lang="en-US" sz="1400" b="1" dirty="0">
                <a:effectLst>
                  <a:outerShdw blurRad="38100" dist="38100" dir="2700000" algn="tl">
                    <a:srgbClr val="000000"/>
                  </a:outerShdw>
                </a:effectLst>
                <a:latin typeface="+mn-lt"/>
              </a:rPr>
              <a:t>UNA MEDIDA DE DESIGUALDAD PUEDE DEFINIRSE COMO UNA SUMA DE </a:t>
            </a:r>
            <a:r>
              <a:rPr lang="en-US" sz="1400" b="1" dirty="0">
                <a:effectLst>
                  <a:outerShdw blurRad="38100" dist="38100" dir="2700000" algn="tl">
                    <a:srgbClr val="000000"/>
                  </a:outerShdw>
                </a:effectLst>
                <a:latin typeface="+mn-lt"/>
              </a:rPr>
              <a:t>INDICADORES CUNTITATIVOS </a:t>
            </a:r>
            <a:r>
              <a:rPr lang="en-US" sz="1400" b="1" dirty="0">
                <a:effectLst>
                  <a:outerShdw blurRad="38100" dist="38100" dir="2700000" algn="tl">
                    <a:srgbClr val="000000"/>
                  </a:outerShdw>
                </a:effectLst>
                <a:latin typeface="+mn-lt"/>
              </a:rPr>
              <a:t>QUE  PRETENDE MOSTRAR UNA DISTRIBUCON DIFERENTE A PARTR DE </a:t>
            </a:r>
            <a:r>
              <a:rPr lang="en-US" sz="1400" b="1" dirty="0">
                <a:effectLst>
                  <a:outerShdw blurRad="38100" dist="38100" dir="2700000" algn="tl">
                    <a:srgbClr val="000000"/>
                  </a:outerShdw>
                </a:effectLst>
                <a:latin typeface="+mn-lt"/>
              </a:rPr>
              <a:t>UNA </a:t>
            </a:r>
            <a:r>
              <a:rPr lang="en-US" sz="1400" b="1" dirty="0">
                <a:effectLst>
                  <a:outerShdw blurRad="38100" dist="38100" dir="2700000" algn="tl">
                    <a:srgbClr val="000000"/>
                  </a:outerShdw>
                </a:effectLst>
                <a:latin typeface="+mn-lt"/>
              </a:rPr>
              <a:t>DISTRIBUCION CONOCIDA</a:t>
            </a:r>
          </a:p>
        </p:txBody>
      </p:sp>
      <p:sp>
        <p:nvSpPr>
          <p:cNvPr id="132099" name="Rectangle 4"/>
          <p:cNvSpPr>
            <a:spLocks noChangeArrowheads="1"/>
          </p:cNvSpPr>
          <p:nvPr/>
        </p:nvSpPr>
        <p:spPr bwMode="auto">
          <a:xfrm>
            <a:off x="304800" y="6329363"/>
            <a:ext cx="5392738" cy="214312"/>
          </a:xfrm>
          <a:prstGeom prst="rect">
            <a:avLst/>
          </a:prstGeom>
          <a:noFill/>
          <a:ln w="9525">
            <a:noFill/>
            <a:miter lim="800000"/>
            <a:headEnd/>
            <a:tailEnd/>
          </a:ln>
        </p:spPr>
        <p:txBody>
          <a:bodyPr wrap="none" lIns="0" tIns="0" rIns="0" bIns="0">
            <a:spAutoFit/>
          </a:bodyPr>
          <a:lstStyle/>
          <a:p>
            <a:r>
              <a:rPr lang="en-US" sz="1400" b="1"/>
              <a:t>0 : absoluta correspondencia entre distribuciones de frecuencia</a:t>
            </a:r>
            <a:endParaRPr lang="en-US" sz="1400" b="1">
              <a:latin typeface="Times New Roman" pitchFamily="18" charset="0"/>
            </a:endParaRPr>
          </a:p>
        </p:txBody>
      </p:sp>
      <p:sp>
        <p:nvSpPr>
          <p:cNvPr id="132100" name="Rectangle 5"/>
          <p:cNvSpPr>
            <a:spLocks noChangeArrowheads="1"/>
          </p:cNvSpPr>
          <p:nvPr/>
        </p:nvSpPr>
        <p:spPr bwMode="auto">
          <a:xfrm>
            <a:off x="304800" y="6624638"/>
            <a:ext cx="5197475" cy="212725"/>
          </a:xfrm>
          <a:prstGeom prst="rect">
            <a:avLst/>
          </a:prstGeom>
          <a:noFill/>
          <a:ln w="9525">
            <a:noFill/>
            <a:miter lim="800000"/>
            <a:headEnd/>
            <a:tailEnd/>
          </a:ln>
        </p:spPr>
        <p:txBody>
          <a:bodyPr wrap="none" lIns="0" tIns="0" rIns="0" bIns="0">
            <a:spAutoFit/>
          </a:bodyPr>
          <a:lstStyle/>
          <a:p>
            <a:r>
              <a:rPr lang="en-US" sz="1400" b="1"/>
              <a:t>1 (100) : máxima diferencia entre distribuciones de frecuencia</a:t>
            </a:r>
            <a:endParaRPr lang="en-US" sz="1400" b="1">
              <a:latin typeface="Times New Roman" pitchFamily="18" charset="0"/>
            </a:endParaRPr>
          </a:p>
        </p:txBody>
      </p:sp>
      <p:sp>
        <p:nvSpPr>
          <p:cNvPr id="132101" name="Rectangle 6"/>
          <p:cNvSpPr>
            <a:spLocks noChangeArrowheads="1"/>
          </p:cNvSpPr>
          <p:nvPr/>
        </p:nvSpPr>
        <p:spPr bwMode="auto">
          <a:xfrm>
            <a:off x="385763" y="2057400"/>
            <a:ext cx="3787775" cy="585788"/>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02" name="Rectangle 7"/>
          <p:cNvSpPr>
            <a:spLocks noChangeArrowheads="1"/>
          </p:cNvSpPr>
          <p:nvPr/>
        </p:nvSpPr>
        <p:spPr bwMode="auto">
          <a:xfrm>
            <a:off x="4173538" y="2057400"/>
            <a:ext cx="4616450" cy="585788"/>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03" name="Rectangle 8"/>
          <p:cNvSpPr>
            <a:spLocks noChangeArrowheads="1"/>
          </p:cNvSpPr>
          <p:nvPr/>
        </p:nvSpPr>
        <p:spPr bwMode="auto">
          <a:xfrm>
            <a:off x="385763" y="2643188"/>
            <a:ext cx="3787775" cy="385762"/>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04" name="Rectangle 9"/>
          <p:cNvSpPr>
            <a:spLocks noChangeArrowheads="1"/>
          </p:cNvSpPr>
          <p:nvPr/>
        </p:nvSpPr>
        <p:spPr bwMode="auto">
          <a:xfrm>
            <a:off x="4173538" y="2643188"/>
            <a:ext cx="4616450" cy="385762"/>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05" name="Rectangle 10"/>
          <p:cNvSpPr>
            <a:spLocks noChangeArrowheads="1"/>
          </p:cNvSpPr>
          <p:nvPr/>
        </p:nvSpPr>
        <p:spPr bwMode="auto">
          <a:xfrm>
            <a:off x="385763" y="3028950"/>
            <a:ext cx="3787775" cy="388938"/>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06" name="Rectangle 11"/>
          <p:cNvSpPr>
            <a:spLocks noChangeArrowheads="1"/>
          </p:cNvSpPr>
          <p:nvPr/>
        </p:nvSpPr>
        <p:spPr bwMode="auto">
          <a:xfrm>
            <a:off x="4173538" y="3028950"/>
            <a:ext cx="4616450" cy="388938"/>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07" name="Rectangle 12"/>
          <p:cNvSpPr>
            <a:spLocks noChangeArrowheads="1"/>
          </p:cNvSpPr>
          <p:nvPr/>
        </p:nvSpPr>
        <p:spPr bwMode="auto">
          <a:xfrm>
            <a:off x="385763" y="3417888"/>
            <a:ext cx="3787775" cy="274637"/>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08" name="Rectangle 13"/>
          <p:cNvSpPr>
            <a:spLocks noChangeArrowheads="1"/>
          </p:cNvSpPr>
          <p:nvPr/>
        </p:nvSpPr>
        <p:spPr bwMode="auto">
          <a:xfrm>
            <a:off x="4173538" y="3417888"/>
            <a:ext cx="4616450" cy="274637"/>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09" name="Rectangle 14"/>
          <p:cNvSpPr>
            <a:spLocks noChangeArrowheads="1"/>
          </p:cNvSpPr>
          <p:nvPr/>
        </p:nvSpPr>
        <p:spPr bwMode="auto">
          <a:xfrm>
            <a:off x="385763" y="3692525"/>
            <a:ext cx="3787775" cy="273050"/>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0" name="Rectangle 15"/>
          <p:cNvSpPr>
            <a:spLocks noChangeArrowheads="1"/>
          </p:cNvSpPr>
          <p:nvPr/>
        </p:nvSpPr>
        <p:spPr bwMode="auto">
          <a:xfrm>
            <a:off x="4173538" y="3692525"/>
            <a:ext cx="4616450" cy="273050"/>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1" name="Rectangle 16"/>
          <p:cNvSpPr>
            <a:spLocks noChangeArrowheads="1"/>
          </p:cNvSpPr>
          <p:nvPr/>
        </p:nvSpPr>
        <p:spPr bwMode="auto">
          <a:xfrm>
            <a:off x="385763" y="3965575"/>
            <a:ext cx="3787775" cy="271463"/>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2" name="Rectangle 17"/>
          <p:cNvSpPr>
            <a:spLocks noChangeArrowheads="1"/>
          </p:cNvSpPr>
          <p:nvPr/>
        </p:nvSpPr>
        <p:spPr bwMode="auto">
          <a:xfrm>
            <a:off x="4173538" y="3965575"/>
            <a:ext cx="4616450" cy="271463"/>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3" name="Rectangle 18"/>
          <p:cNvSpPr>
            <a:spLocks noChangeArrowheads="1"/>
          </p:cNvSpPr>
          <p:nvPr/>
        </p:nvSpPr>
        <p:spPr bwMode="auto">
          <a:xfrm>
            <a:off x="385763" y="4237038"/>
            <a:ext cx="3787775" cy="274637"/>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4" name="Rectangle 19"/>
          <p:cNvSpPr>
            <a:spLocks noChangeArrowheads="1"/>
          </p:cNvSpPr>
          <p:nvPr/>
        </p:nvSpPr>
        <p:spPr bwMode="auto">
          <a:xfrm>
            <a:off x="4173538" y="4237038"/>
            <a:ext cx="4616450" cy="274637"/>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5" name="Rectangle 20"/>
          <p:cNvSpPr>
            <a:spLocks noChangeArrowheads="1"/>
          </p:cNvSpPr>
          <p:nvPr/>
        </p:nvSpPr>
        <p:spPr bwMode="auto">
          <a:xfrm>
            <a:off x="385763" y="4511675"/>
            <a:ext cx="3787775" cy="273050"/>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6" name="Rectangle 21"/>
          <p:cNvSpPr>
            <a:spLocks noChangeArrowheads="1"/>
          </p:cNvSpPr>
          <p:nvPr/>
        </p:nvSpPr>
        <p:spPr bwMode="auto">
          <a:xfrm>
            <a:off x="4173538" y="4511675"/>
            <a:ext cx="4616450" cy="273050"/>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7" name="Rectangle 22"/>
          <p:cNvSpPr>
            <a:spLocks noChangeArrowheads="1"/>
          </p:cNvSpPr>
          <p:nvPr/>
        </p:nvSpPr>
        <p:spPr bwMode="auto">
          <a:xfrm>
            <a:off x="385763" y="4784725"/>
            <a:ext cx="3787775" cy="274638"/>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8" name="Rectangle 23"/>
          <p:cNvSpPr>
            <a:spLocks noChangeArrowheads="1"/>
          </p:cNvSpPr>
          <p:nvPr/>
        </p:nvSpPr>
        <p:spPr bwMode="auto">
          <a:xfrm>
            <a:off x="4173538" y="4784725"/>
            <a:ext cx="4616450" cy="274638"/>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19" name="Rectangle 24"/>
          <p:cNvSpPr>
            <a:spLocks noChangeArrowheads="1"/>
          </p:cNvSpPr>
          <p:nvPr/>
        </p:nvSpPr>
        <p:spPr bwMode="auto">
          <a:xfrm>
            <a:off x="385763" y="5059363"/>
            <a:ext cx="3787775" cy="274637"/>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20" name="Rectangle 25"/>
          <p:cNvSpPr>
            <a:spLocks noChangeArrowheads="1"/>
          </p:cNvSpPr>
          <p:nvPr/>
        </p:nvSpPr>
        <p:spPr bwMode="auto">
          <a:xfrm>
            <a:off x="4173538" y="5059363"/>
            <a:ext cx="4616450" cy="274637"/>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21" name="Rectangle 26"/>
          <p:cNvSpPr>
            <a:spLocks noChangeArrowheads="1"/>
          </p:cNvSpPr>
          <p:nvPr/>
        </p:nvSpPr>
        <p:spPr bwMode="auto">
          <a:xfrm>
            <a:off x="385763" y="5334000"/>
            <a:ext cx="3787775" cy="274638"/>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22" name="Rectangle 27"/>
          <p:cNvSpPr>
            <a:spLocks noChangeArrowheads="1"/>
          </p:cNvSpPr>
          <p:nvPr/>
        </p:nvSpPr>
        <p:spPr bwMode="auto">
          <a:xfrm>
            <a:off x="4173538" y="5334000"/>
            <a:ext cx="4616450" cy="274638"/>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23" name="Rectangle 28"/>
          <p:cNvSpPr>
            <a:spLocks noChangeArrowheads="1"/>
          </p:cNvSpPr>
          <p:nvPr/>
        </p:nvSpPr>
        <p:spPr bwMode="auto">
          <a:xfrm>
            <a:off x="385763" y="5608638"/>
            <a:ext cx="3787775" cy="273050"/>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24" name="Rectangle 29"/>
          <p:cNvSpPr>
            <a:spLocks noChangeArrowheads="1"/>
          </p:cNvSpPr>
          <p:nvPr/>
        </p:nvSpPr>
        <p:spPr bwMode="auto">
          <a:xfrm>
            <a:off x="4173538" y="5608638"/>
            <a:ext cx="4616450" cy="273050"/>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25" name="Rectangle 30"/>
          <p:cNvSpPr>
            <a:spLocks noChangeArrowheads="1"/>
          </p:cNvSpPr>
          <p:nvPr/>
        </p:nvSpPr>
        <p:spPr bwMode="auto">
          <a:xfrm>
            <a:off x="385763" y="5881688"/>
            <a:ext cx="3787775" cy="271462"/>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26" name="Rectangle 31"/>
          <p:cNvSpPr>
            <a:spLocks noChangeArrowheads="1"/>
          </p:cNvSpPr>
          <p:nvPr/>
        </p:nvSpPr>
        <p:spPr bwMode="auto">
          <a:xfrm>
            <a:off x="4173538" y="5881688"/>
            <a:ext cx="4616450" cy="271462"/>
          </a:xfrm>
          <a:prstGeom prst="rect">
            <a:avLst/>
          </a:prstGeom>
          <a:solidFill>
            <a:srgbClr val="993300"/>
          </a:solidFill>
          <a:ln w="9525">
            <a:noFill/>
            <a:miter lim="800000"/>
            <a:headEnd/>
            <a:tailEnd/>
          </a:ln>
        </p:spPr>
        <p:txBody>
          <a:bodyPr/>
          <a:lstStyle/>
          <a:p>
            <a:endParaRPr lang="es-CL">
              <a:solidFill>
                <a:schemeClr val="bg1"/>
              </a:solidFill>
              <a:latin typeface="Calibri" pitchFamily="34" charset="0"/>
            </a:endParaRPr>
          </a:p>
        </p:txBody>
      </p:sp>
      <p:sp>
        <p:nvSpPr>
          <p:cNvPr id="132127" name="Rectangle 32"/>
          <p:cNvSpPr>
            <a:spLocks noChangeArrowheads="1"/>
          </p:cNvSpPr>
          <p:nvPr/>
        </p:nvSpPr>
        <p:spPr bwMode="auto">
          <a:xfrm>
            <a:off x="1720850" y="2222500"/>
            <a:ext cx="1017588"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INDICADOR</a:t>
            </a:r>
            <a:endParaRPr lang="en-US" sz="1400">
              <a:solidFill>
                <a:schemeClr val="bg1"/>
              </a:solidFill>
              <a:latin typeface="Times New Roman" pitchFamily="18" charset="0"/>
            </a:endParaRPr>
          </a:p>
        </p:txBody>
      </p:sp>
      <p:sp>
        <p:nvSpPr>
          <p:cNvPr id="132128" name="Rectangle 33"/>
          <p:cNvSpPr>
            <a:spLocks noChangeArrowheads="1"/>
          </p:cNvSpPr>
          <p:nvPr/>
        </p:nvSpPr>
        <p:spPr bwMode="auto">
          <a:xfrm>
            <a:off x="5989638" y="2222500"/>
            <a:ext cx="895350"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FORMULA</a:t>
            </a:r>
            <a:endParaRPr lang="en-US" sz="1400">
              <a:solidFill>
                <a:schemeClr val="bg1"/>
              </a:solidFill>
              <a:latin typeface="Times New Roman" pitchFamily="18" charset="0"/>
            </a:endParaRPr>
          </a:p>
        </p:txBody>
      </p:sp>
      <p:sp>
        <p:nvSpPr>
          <p:cNvPr id="132129" name="Rectangle 34"/>
          <p:cNvSpPr>
            <a:spLocks noChangeArrowheads="1"/>
          </p:cNvSpPr>
          <p:nvPr/>
        </p:nvSpPr>
        <p:spPr bwMode="auto">
          <a:xfrm>
            <a:off x="854075" y="2711450"/>
            <a:ext cx="2593975"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DISTRIBUCION PROCENTUAL</a:t>
            </a:r>
            <a:endParaRPr lang="en-US" sz="1400">
              <a:solidFill>
                <a:schemeClr val="bg1"/>
              </a:solidFill>
              <a:latin typeface="Times New Roman" pitchFamily="18" charset="0"/>
            </a:endParaRPr>
          </a:p>
        </p:txBody>
      </p:sp>
      <p:sp>
        <p:nvSpPr>
          <p:cNvPr id="132130" name="Rectangle 35"/>
          <p:cNvSpPr>
            <a:spLocks noChangeArrowheads="1"/>
          </p:cNvSpPr>
          <p:nvPr/>
        </p:nvSpPr>
        <p:spPr bwMode="auto">
          <a:xfrm>
            <a:off x="6394450" y="2711450"/>
            <a:ext cx="160338"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a:t>
            </a:r>
            <a:endParaRPr lang="en-US" sz="1400">
              <a:solidFill>
                <a:schemeClr val="bg1"/>
              </a:solidFill>
              <a:latin typeface="Times New Roman" pitchFamily="18" charset="0"/>
            </a:endParaRPr>
          </a:p>
        </p:txBody>
      </p:sp>
      <p:sp>
        <p:nvSpPr>
          <p:cNvPr id="132131" name="Rectangle 36"/>
          <p:cNvSpPr>
            <a:spLocks noChangeArrowheads="1"/>
          </p:cNvSpPr>
          <p:nvPr/>
        </p:nvSpPr>
        <p:spPr bwMode="auto">
          <a:xfrm>
            <a:off x="1912938" y="3097213"/>
            <a:ext cx="668337"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RANGO</a:t>
            </a:r>
            <a:endParaRPr lang="en-US" sz="1400">
              <a:solidFill>
                <a:schemeClr val="bg1"/>
              </a:solidFill>
              <a:latin typeface="Times New Roman" pitchFamily="18" charset="0"/>
            </a:endParaRPr>
          </a:p>
        </p:txBody>
      </p:sp>
      <p:sp>
        <p:nvSpPr>
          <p:cNvPr id="132132" name="Rectangle 37"/>
          <p:cNvSpPr>
            <a:spLocks noChangeArrowheads="1"/>
          </p:cNvSpPr>
          <p:nvPr/>
        </p:nvSpPr>
        <p:spPr bwMode="auto">
          <a:xfrm>
            <a:off x="4895850" y="3097213"/>
            <a:ext cx="2857500"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SUM i  Reg. max - SUM i Reg. min</a:t>
            </a:r>
            <a:endParaRPr lang="en-US" sz="1400">
              <a:solidFill>
                <a:schemeClr val="bg1"/>
              </a:solidFill>
              <a:latin typeface="Times New Roman" pitchFamily="18" charset="0"/>
            </a:endParaRPr>
          </a:p>
        </p:txBody>
      </p:sp>
      <p:sp>
        <p:nvSpPr>
          <p:cNvPr id="132133" name="Rectangle 38"/>
          <p:cNvSpPr>
            <a:spLocks noChangeArrowheads="1"/>
          </p:cNvSpPr>
          <p:nvPr/>
        </p:nvSpPr>
        <p:spPr bwMode="auto">
          <a:xfrm>
            <a:off x="1276350" y="3429000"/>
            <a:ext cx="1812925"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RAZON DE VENTAJA</a:t>
            </a:r>
            <a:endParaRPr lang="en-US" sz="1400">
              <a:solidFill>
                <a:schemeClr val="bg1"/>
              </a:solidFill>
              <a:latin typeface="Times New Roman" pitchFamily="18" charset="0"/>
            </a:endParaRPr>
          </a:p>
        </p:txBody>
      </p:sp>
      <p:sp>
        <p:nvSpPr>
          <p:cNvPr id="132134" name="Rectangle 39"/>
          <p:cNvSpPr>
            <a:spLocks noChangeArrowheads="1"/>
          </p:cNvSpPr>
          <p:nvPr/>
        </p:nvSpPr>
        <p:spPr bwMode="auto">
          <a:xfrm>
            <a:off x="5737225" y="3429000"/>
            <a:ext cx="1344613"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SUM i Reg. max</a:t>
            </a:r>
            <a:endParaRPr lang="en-US" sz="1400">
              <a:solidFill>
                <a:schemeClr val="bg1"/>
              </a:solidFill>
              <a:latin typeface="Times New Roman" pitchFamily="18" charset="0"/>
            </a:endParaRPr>
          </a:p>
        </p:txBody>
      </p:sp>
      <p:sp>
        <p:nvSpPr>
          <p:cNvPr id="132135" name="Rectangle 40"/>
          <p:cNvSpPr>
            <a:spLocks noChangeArrowheads="1"/>
          </p:cNvSpPr>
          <p:nvPr/>
        </p:nvSpPr>
        <p:spPr bwMode="auto">
          <a:xfrm>
            <a:off x="5759450" y="3705225"/>
            <a:ext cx="1304925"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SUM i Reg. min</a:t>
            </a:r>
            <a:endParaRPr lang="en-US" sz="1400">
              <a:solidFill>
                <a:schemeClr val="bg1"/>
              </a:solidFill>
              <a:latin typeface="Times New Roman" pitchFamily="18" charset="0"/>
            </a:endParaRPr>
          </a:p>
        </p:txBody>
      </p:sp>
      <p:sp>
        <p:nvSpPr>
          <p:cNvPr id="132136" name="Rectangle 41"/>
          <p:cNvSpPr>
            <a:spLocks noChangeArrowheads="1"/>
          </p:cNvSpPr>
          <p:nvPr/>
        </p:nvSpPr>
        <p:spPr bwMode="auto">
          <a:xfrm>
            <a:off x="1317625" y="3976688"/>
            <a:ext cx="1747838"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DESVIACION MEDIA</a:t>
            </a:r>
            <a:endParaRPr lang="en-US" sz="1400">
              <a:solidFill>
                <a:schemeClr val="bg1"/>
              </a:solidFill>
              <a:latin typeface="Times New Roman" pitchFamily="18" charset="0"/>
            </a:endParaRPr>
          </a:p>
        </p:txBody>
      </p:sp>
      <p:sp>
        <p:nvSpPr>
          <p:cNvPr id="132137" name="Rectangle 42"/>
          <p:cNvSpPr>
            <a:spLocks noChangeArrowheads="1"/>
          </p:cNvSpPr>
          <p:nvPr/>
        </p:nvSpPr>
        <p:spPr bwMode="auto">
          <a:xfrm>
            <a:off x="5649913" y="3976688"/>
            <a:ext cx="1487487"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DM = SUM | x - x |</a:t>
            </a:r>
            <a:endParaRPr lang="en-US" sz="1400">
              <a:solidFill>
                <a:schemeClr val="bg1"/>
              </a:solidFill>
              <a:latin typeface="Times New Roman" pitchFamily="18" charset="0"/>
            </a:endParaRPr>
          </a:p>
        </p:txBody>
      </p:sp>
      <p:sp>
        <p:nvSpPr>
          <p:cNvPr id="132138" name="Rectangle 43"/>
          <p:cNvSpPr>
            <a:spLocks noChangeArrowheads="1"/>
          </p:cNvSpPr>
          <p:nvPr/>
        </p:nvSpPr>
        <p:spPr bwMode="auto">
          <a:xfrm>
            <a:off x="6410325" y="4251325"/>
            <a:ext cx="130175"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N</a:t>
            </a:r>
            <a:endParaRPr lang="en-US" sz="1400">
              <a:solidFill>
                <a:schemeClr val="bg1"/>
              </a:solidFill>
              <a:latin typeface="Times New Roman" pitchFamily="18" charset="0"/>
            </a:endParaRPr>
          </a:p>
        </p:txBody>
      </p:sp>
      <p:sp>
        <p:nvSpPr>
          <p:cNvPr id="132139" name="Rectangle 44"/>
          <p:cNvSpPr>
            <a:spLocks noChangeArrowheads="1"/>
          </p:cNvSpPr>
          <p:nvPr/>
        </p:nvSpPr>
        <p:spPr bwMode="auto">
          <a:xfrm>
            <a:off x="1085850" y="4522788"/>
            <a:ext cx="2163763"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DESVIACION STANDARD</a:t>
            </a:r>
            <a:endParaRPr lang="en-US" sz="1400">
              <a:solidFill>
                <a:schemeClr val="bg1"/>
              </a:solidFill>
              <a:latin typeface="Times New Roman" pitchFamily="18" charset="0"/>
            </a:endParaRPr>
          </a:p>
        </p:txBody>
      </p:sp>
      <p:sp>
        <p:nvSpPr>
          <p:cNvPr id="132140" name="Rectangle 45"/>
          <p:cNvSpPr>
            <a:spLocks noChangeArrowheads="1"/>
          </p:cNvSpPr>
          <p:nvPr/>
        </p:nvSpPr>
        <p:spPr bwMode="auto">
          <a:xfrm>
            <a:off x="5878513" y="4522788"/>
            <a:ext cx="1073150" cy="215900"/>
          </a:xfrm>
          <a:prstGeom prst="rect">
            <a:avLst/>
          </a:prstGeom>
          <a:solidFill>
            <a:srgbClr val="993300"/>
          </a:solidFill>
          <a:ln w="9525">
            <a:noFill/>
            <a:miter lim="800000"/>
            <a:headEnd/>
            <a:tailEnd/>
          </a:ln>
        </p:spPr>
        <p:txBody>
          <a:bodyPr lIns="0" tIns="0" rIns="0" bIns="0">
            <a:spAutoFit/>
          </a:bodyPr>
          <a:lstStyle/>
          <a:p>
            <a:r>
              <a:rPr lang="en-US" sz="1400" b="1">
                <a:solidFill>
                  <a:schemeClr val="bg1"/>
                </a:solidFill>
              </a:rPr>
              <a:t>SUM (x - x ) </a:t>
            </a:r>
            <a:endParaRPr lang="en-US" sz="1400">
              <a:solidFill>
                <a:schemeClr val="bg1"/>
              </a:solidFill>
              <a:latin typeface="Times New Roman" pitchFamily="18" charset="0"/>
            </a:endParaRPr>
          </a:p>
        </p:txBody>
      </p:sp>
      <p:sp>
        <p:nvSpPr>
          <p:cNvPr id="132141" name="Rectangle 46"/>
          <p:cNvSpPr>
            <a:spLocks noChangeArrowheads="1"/>
          </p:cNvSpPr>
          <p:nvPr/>
        </p:nvSpPr>
        <p:spPr bwMode="auto">
          <a:xfrm>
            <a:off x="5957888" y="4797425"/>
            <a:ext cx="527050"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        N</a:t>
            </a:r>
            <a:endParaRPr lang="en-US" sz="1400">
              <a:solidFill>
                <a:schemeClr val="bg1"/>
              </a:solidFill>
              <a:latin typeface="Times New Roman" pitchFamily="18" charset="0"/>
            </a:endParaRPr>
          </a:p>
        </p:txBody>
      </p:sp>
      <p:sp>
        <p:nvSpPr>
          <p:cNvPr id="132142" name="Rectangle 47"/>
          <p:cNvSpPr>
            <a:spLocks noChangeArrowheads="1"/>
          </p:cNvSpPr>
          <p:nvPr/>
        </p:nvSpPr>
        <p:spPr bwMode="auto">
          <a:xfrm>
            <a:off x="1035050" y="5072063"/>
            <a:ext cx="2251075"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COEFICIENTE VARIACION</a:t>
            </a:r>
            <a:endParaRPr lang="en-US" sz="1400">
              <a:solidFill>
                <a:schemeClr val="bg1"/>
              </a:solidFill>
              <a:latin typeface="Times New Roman" pitchFamily="18" charset="0"/>
            </a:endParaRPr>
          </a:p>
        </p:txBody>
      </p:sp>
      <p:sp>
        <p:nvSpPr>
          <p:cNvPr id="132143" name="Rectangle 48"/>
          <p:cNvSpPr>
            <a:spLocks noChangeArrowheads="1"/>
          </p:cNvSpPr>
          <p:nvPr/>
        </p:nvSpPr>
        <p:spPr bwMode="auto">
          <a:xfrm>
            <a:off x="4970463" y="5072063"/>
            <a:ext cx="2736850"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CV = DESVIACION ESTANDARD</a:t>
            </a:r>
            <a:endParaRPr lang="en-US" sz="1400">
              <a:solidFill>
                <a:schemeClr val="bg1"/>
              </a:solidFill>
              <a:latin typeface="Times New Roman" pitchFamily="18" charset="0"/>
            </a:endParaRPr>
          </a:p>
        </p:txBody>
      </p:sp>
      <p:sp>
        <p:nvSpPr>
          <p:cNvPr id="132144" name="Rectangle 49"/>
          <p:cNvSpPr>
            <a:spLocks noChangeArrowheads="1"/>
          </p:cNvSpPr>
          <p:nvPr/>
        </p:nvSpPr>
        <p:spPr bwMode="auto">
          <a:xfrm>
            <a:off x="6161088" y="5341938"/>
            <a:ext cx="579437"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MEDIA</a:t>
            </a:r>
            <a:endParaRPr lang="en-US" sz="1400">
              <a:solidFill>
                <a:schemeClr val="bg1"/>
              </a:solidFill>
              <a:latin typeface="Times New Roman" pitchFamily="18" charset="0"/>
            </a:endParaRPr>
          </a:p>
        </p:txBody>
      </p:sp>
      <p:sp>
        <p:nvSpPr>
          <p:cNvPr id="132145" name="Rectangle 50"/>
          <p:cNvSpPr>
            <a:spLocks noChangeArrowheads="1"/>
          </p:cNvSpPr>
          <p:nvPr/>
        </p:nvSpPr>
        <p:spPr bwMode="auto">
          <a:xfrm>
            <a:off x="1546225" y="5616575"/>
            <a:ext cx="1327150"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INDICE DE GINI</a:t>
            </a:r>
            <a:endParaRPr lang="en-US" sz="1400">
              <a:solidFill>
                <a:schemeClr val="bg1"/>
              </a:solidFill>
              <a:latin typeface="Times New Roman" pitchFamily="18" charset="0"/>
            </a:endParaRPr>
          </a:p>
        </p:txBody>
      </p:sp>
      <p:sp>
        <p:nvSpPr>
          <p:cNvPr id="132146" name="Rectangle 51"/>
          <p:cNvSpPr>
            <a:spLocks noChangeArrowheads="1"/>
          </p:cNvSpPr>
          <p:nvPr/>
        </p:nvSpPr>
        <p:spPr bwMode="auto">
          <a:xfrm>
            <a:off x="4932363" y="5616575"/>
            <a:ext cx="2765425"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G = 1/2 SUM  | 100 Xi    _   100Yi |</a:t>
            </a:r>
            <a:endParaRPr lang="en-US" sz="1400">
              <a:solidFill>
                <a:schemeClr val="bg1"/>
              </a:solidFill>
              <a:latin typeface="Times New Roman" pitchFamily="18" charset="0"/>
            </a:endParaRPr>
          </a:p>
        </p:txBody>
      </p:sp>
      <p:sp>
        <p:nvSpPr>
          <p:cNvPr id="132147" name="Rectangle 52"/>
          <p:cNvSpPr>
            <a:spLocks noChangeArrowheads="1"/>
          </p:cNvSpPr>
          <p:nvPr/>
        </p:nvSpPr>
        <p:spPr bwMode="auto">
          <a:xfrm>
            <a:off x="6483350" y="5886450"/>
            <a:ext cx="49213"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 </a:t>
            </a:r>
            <a:endParaRPr lang="en-US" sz="1400">
              <a:solidFill>
                <a:schemeClr val="bg1"/>
              </a:solidFill>
              <a:latin typeface="Times New Roman" pitchFamily="18" charset="0"/>
            </a:endParaRPr>
          </a:p>
        </p:txBody>
      </p:sp>
      <p:sp>
        <p:nvSpPr>
          <p:cNvPr id="132148" name="Line 53"/>
          <p:cNvSpPr>
            <a:spLocks noChangeShapeType="1"/>
          </p:cNvSpPr>
          <p:nvPr/>
        </p:nvSpPr>
        <p:spPr bwMode="auto">
          <a:xfrm>
            <a:off x="385763" y="2057400"/>
            <a:ext cx="8404225" cy="3175"/>
          </a:xfrm>
          <a:prstGeom prst="line">
            <a:avLst/>
          </a:prstGeom>
          <a:noFill/>
          <a:ln w="7938">
            <a:solidFill>
              <a:srgbClr val="000000"/>
            </a:solidFill>
            <a:round/>
            <a:headEnd/>
            <a:tailEnd/>
          </a:ln>
        </p:spPr>
        <p:txBody>
          <a:bodyPr/>
          <a:lstStyle/>
          <a:p>
            <a:endParaRPr lang="es-CL"/>
          </a:p>
        </p:txBody>
      </p:sp>
      <p:sp>
        <p:nvSpPr>
          <p:cNvPr id="132149" name="Line 54"/>
          <p:cNvSpPr>
            <a:spLocks noChangeShapeType="1"/>
          </p:cNvSpPr>
          <p:nvPr/>
        </p:nvSpPr>
        <p:spPr bwMode="auto">
          <a:xfrm>
            <a:off x="385763" y="2643188"/>
            <a:ext cx="8404225" cy="3175"/>
          </a:xfrm>
          <a:prstGeom prst="line">
            <a:avLst/>
          </a:prstGeom>
          <a:noFill/>
          <a:ln w="7938">
            <a:solidFill>
              <a:srgbClr val="FFFF00"/>
            </a:solidFill>
            <a:round/>
            <a:headEnd/>
            <a:tailEnd/>
          </a:ln>
        </p:spPr>
        <p:txBody>
          <a:bodyPr/>
          <a:lstStyle/>
          <a:p>
            <a:endParaRPr lang="es-CL"/>
          </a:p>
        </p:txBody>
      </p:sp>
      <p:sp>
        <p:nvSpPr>
          <p:cNvPr id="132150" name="Line 55"/>
          <p:cNvSpPr>
            <a:spLocks noChangeShapeType="1"/>
          </p:cNvSpPr>
          <p:nvPr/>
        </p:nvSpPr>
        <p:spPr bwMode="auto">
          <a:xfrm>
            <a:off x="385763" y="6153150"/>
            <a:ext cx="8404225" cy="3175"/>
          </a:xfrm>
          <a:prstGeom prst="line">
            <a:avLst/>
          </a:prstGeom>
          <a:noFill/>
          <a:ln w="7938">
            <a:solidFill>
              <a:srgbClr val="000000"/>
            </a:solidFill>
            <a:round/>
            <a:headEnd/>
            <a:tailEnd/>
          </a:ln>
        </p:spPr>
        <p:txBody>
          <a:bodyPr/>
          <a:lstStyle/>
          <a:p>
            <a:endParaRPr lang="es-CL"/>
          </a:p>
        </p:txBody>
      </p:sp>
      <p:sp>
        <p:nvSpPr>
          <p:cNvPr id="132151" name="Line 56"/>
          <p:cNvSpPr>
            <a:spLocks noChangeShapeType="1"/>
          </p:cNvSpPr>
          <p:nvPr/>
        </p:nvSpPr>
        <p:spPr bwMode="auto">
          <a:xfrm>
            <a:off x="385763" y="2057400"/>
            <a:ext cx="3175" cy="4098925"/>
          </a:xfrm>
          <a:prstGeom prst="line">
            <a:avLst/>
          </a:prstGeom>
          <a:noFill/>
          <a:ln w="7938">
            <a:solidFill>
              <a:srgbClr val="000000"/>
            </a:solidFill>
            <a:round/>
            <a:headEnd/>
            <a:tailEnd/>
          </a:ln>
        </p:spPr>
        <p:txBody>
          <a:bodyPr/>
          <a:lstStyle/>
          <a:p>
            <a:endParaRPr lang="es-CL"/>
          </a:p>
        </p:txBody>
      </p:sp>
      <p:sp>
        <p:nvSpPr>
          <p:cNvPr id="132152" name="Line 57"/>
          <p:cNvSpPr>
            <a:spLocks noChangeShapeType="1"/>
          </p:cNvSpPr>
          <p:nvPr/>
        </p:nvSpPr>
        <p:spPr bwMode="auto">
          <a:xfrm>
            <a:off x="4173538" y="2057400"/>
            <a:ext cx="3175" cy="4098925"/>
          </a:xfrm>
          <a:prstGeom prst="line">
            <a:avLst/>
          </a:prstGeom>
          <a:noFill/>
          <a:ln w="7938">
            <a:solidFill>
              <a:srgbClr val="FFFF00"/>
            </a:solidFill>
            <a:round/>
            <a:headEnd/>
            <a:tailEnd/>
          </a:ln>
        </p:spPr>
        <p:txBody>
          <a:bodyPr/>
          <a:lstStyle/>
          <a:p>
            <a:endParaRPr lang="es-CL"/>
          </a:p>
        </p:txBody>
      </p:sp>
      <p:sp>
        <p:nvSpPr>
          <p:cNvPr id="132153" name="Line 58"/>
          <p:cNvSpPr>
            <a:spLocks noChangeShapeType="1"/>
          </p:cNvSpPr>
          <p:nvPr/>
        </p:nvSpPr>
        <p:spPr bwMode="auto">
          <a:xfrm>
            <a:off x="8789988" y="2057400"/>
            <a:ext cx="1587" cy="4098925"/>
          </a:xfrm>
          <a:prstGeom prst="line">
            <a:avLst/>
          </a:prstGeom>
          <a:noFill/>
          <a:ln w="7938">
            <a:solidFill>
              <a:srgbClr val="000000"/>
            </a:solidFill>
            <a:round/>
            <a:headEnd/>
            <a:tailEnd/>
          </a:ln>
        </p:spPr>
        <p:txBody>
          <a:bodyPr/>
          <a:lstStyle/>
          <a:p>
            <a:endParaRPr lang="es-CL"/>
          </a:p>
        </p:txBody>
      </p:sp>
      <p:sp>
        <p:nvSpPr>
          <p:cNvPr id="132154" name="Line 59"/>
          <p:cNvSpPr>
            <a:spLocks noChangeShapeType="1"/>
          </p:cNvSpPr>
          <p:nvPr/>
        </p:nvSpPr>
        <p:spPr bwMode="auto">
          <a:xfrm>
            <a:off x="5675313" y="3652838"/>
            <a:ext cx="1604962" cy="1587"/>
          </a:xfrm>
          <a:prstGeom prst="line">
            <a:avLst/>
          </a:prstGeom>
          <a:noFill/>
          <a:ln w="7938">
            <a:solidFill>
              <a:srgbClr val="000000"/>
            </a:solidFill>
            <a:round/>
            <a:headEnd/>
            <a:tailEnd/>
          </a:ln>
        </p:spPr>
        <p:txBody>
          <a:bodyPr/>
          <a:lstStyle/>
          <a:p>
            <a:endParaRPr lang="es-CL"/>
          </a:p>
        </p:txBody>
      </p:sp>
      <p:sp>
        <p:nvSpPr>
          <p:cNvPr id="132155" name="Line 60"/>
          <p:cNvSpPr>
            <a:spLocks noChangeShapeType="1"/>
          </p:cNvSpPr>
          <p:nvPr/>
        </p:nvSpPr>
        <p:spPr bwMode="auto">
          <a:xfrm>
            <a:off x="400050" y="2967038"/>
            <a:ext cx="8397875" cy="3175"/>
          </a:xfrm>
          <a:prstGeom prst="line">
            <a:avLst/>
          </a:prstGeom>
          <a:noFill/>
          <a:ln w="7938">
            <a:solidFill>
              <a:srgbClr val="FFFF00"/>
            </a:solidFill>
            <a:round/>
            <a:headEnd/>
            <a:tailEnd/>
          </a:ln>
        </p:spPr>
        <p:txBody>
          <a:bodyPr/>
          <a:lstStyle/>
          <a:p>
            <a:endParaRPr lang="es-CL"/>
          </a:p>
        </p:txBody>
      </p:sp>
      <p:sp>
        <p:nvSpPr>
          <p:cNvPr id="132156" name="Line 61"/>
          <p:cNvSpPr>
            <a:spLocks noChangeShapeType="1"/>
          </p:cNvSpPr>
          <p:nvPr/>
        </p:nvSpPr>
        <p:spPr bwMode="auto">
          <a:xfrm>
            <a:off x="381000" y="3344863"/>
            <a:ext cx="8416925" cy="3175"/>
          </a:xfrm>
          <a:prstGeom prst="line">
            <a:avLst/>
          </a:prstGeom>
          <a:noFill/>
          <a:ln w="7938">
            <a:solidFill>
              <a:srgbClr val="FFFF00"/>
            </a:solidFill>
            <a:round/>
            <a:headEnd/>
            <a:tailEnd/>
          </a:ln>
        </p:spPr>
        <p:txBody>
          <a:bodyPr/>
          <a:lstStyle/>
          <a:p>
            <a:endParaRPr lang="es-CL"/>
          </a:p>
        </p:txBody>
      </p:sp>
      <p:sp>
        <p:nvSpPr>
          <p:cNvPr id="132157" name="Line 62"/>
          <p:cNvSpPr>
            <a:spLocks noChangeShapeType="1"/>
          </p:cNvSpPr>
          <p:nvPr/>
        </p:nvSpPr>
        <p:spPr bwMode="auto">
          <a:xfrm>
            <a:off x="444500" y="3935413"/>
            <a:ext cx="8394700" cy="3175"/>
          </a:xfrm>
          <a:prstGeom prst="line">
            <a:avLst/>
          </a:prstGeom>
          <a:noFill/>
          <a:ln w="7938">
            <a:solidFill>
              <a:srgbClr val="FFFF00"/>
            </a:solidFill>
            <a:round/>
            <a:headEnd/>
            <a:tailEnd/>
          </a:ln>
        </p:spPr>
        <p:txBody>
          <a:bodyPr/>
          <a:lstStyle/>
          <a:p>
            <a:endParaRPr lang="es-CL"/>
          </a:p>
        </p:txBody>
      </p:sp>
      <p:sp>
        <p:nvSpPr>
          <p:cNvPr id="132158" name="Line 63"/>
          <p:cNvSpPr>
            <a:spLocks noChangeShapeType="1"/>
          </p:cNvSpPr>
          <p:nvPr/>
        </p:nvSpPr>
        <p:spPr bwMode="auto">
          <a:xfrm>
            <a:off x="422275" y="4454525"/>
            <a:ext cx="8394700" cy="3175"/>
          </a:xfrm>
          <a:prstGeom prst="line">
            <a:avLst/>
          </a:prstGeom>
          <a:noFill/>
          <a:ln w="7938">
            <a:solidFill>
              <a:srgbClr val="FFFF00"/>
            </a:solidFill>
            <a:round/>
            <a:headEnd/>
            <a:tailEnd/>
          </a:ln>
        </p:spPr>
        <p:txBody>
          <a:bodyPr/>
          <a:lstStyle/>
          <a:p>
            <a:endParaRPr lang="es-CL"/>
          </a:p>
        </p:txBody>
      </p:sp>
      <p:sp>
        <p:nvSpPr>
          <p:cNvPr id="132159" name="Line 64"/>
          <p:cNvSpPr>
            <a:spLocks noChangeShapeType="1"/>
          </p:cNvSpPr>
          <p:nvPr/>
        </p:nvSpPr>
        <p:spPr bwMode="auto">
          <a:xfrm>
            <a:off x="6180138" y="4194175"/>
            <a:ext cx="1265237" cy="3175"/>
          </a:xfrm>
          <a:prstGeom prst="line">
            <a:avLst/>
          </a:prstGeom>
          <a:noFill/>
          <a:ln w="7938">
            <a:solidFill>
              <a:srgbClr val="000000"/>
            </a:solidFill>
            <a:round/>
            <a:headEnd/>
            <a:tailEnd/>
          </a:ln>
        </p:spPr>
        <p:txBody>
          <a:bodyPr/>
          <a:lstStyle/>
          <a:p>
            <a:endParaRPr lang="es-CL"/>
          </a:p>
        </p:txBody>
      </p:sp>
      <p:sp>
        <p:nvSpPr>
          <p:cNvPr id="132160" name="Line 65"/>
          <p:cNvSpPr>
            <a:spLocks noChangeShapeType="1"/>
          </p:cNvSpPr>
          <p:nvPr/>
        </p:nvSpPr>
        <p:spPr bwMode="auto">
          <a:xfrm>
            <a:off x="5856288" y="4784725"/>
            <a:ext cx="1295400" cy="4763"/>
          </a:xfrm>
          <a:prstGeom prst="line">
            <a:avLst/>
          </a:prstGeom>
          <a:noFill/>
          <a:ln w="7938">
            <a:solidFill>
              <a:srgbClr val="FFFF00"/>
            </a:solidFill>
            <a:round/>
            <a:headEnd/>
            <a:tailEnd/>
          </a:ln>
        </p:spPr>
        <p:txBody>
          <a:bodyPr/>
          <a:lstStyle/>
          <a:p>
            <a:endParaRPr lang="es-CL"/>
          </a:p>
        </p:txBody>
      </p:sp>
      <p:sp>
        <p:nvSpPr>
          <p:cNvPr id="132161" name="Line 66"/>
          <p:cNvSpPr>
            <a:spLocks noChangeShapeType="1"/>
          </p:cNvSpPr>
          <p:nvPr/>
        </p:nvSpPr>
        <p:spPr bwMode="auto">
          <a:xfrm>
            <a:off x="5422900" y="5330825"/>
            <a:ext cx="2952750" cy="3175"/>
          </a:xfrm>
          <a:prstGeom prst="line">
            <a:avLst/>
          </a:prstGeom>
          <a:noFill/>
          <a:ln w="7938">
            <a:solidFill>
              <a:srgbClr val="FFFF00"/>
            </a:solidFill>
            <a:round/>
            <a:headEnd/>
            <a:tailEnd/>
          </a:ln>
        </p:spPr>
        <p:txBody>
          <a:bodyPr/>
          <a:lstStyle/>
          <a:p>
            <a:endParaRPr lang="es-CL"/>
          </a:p>
        </p:txBody>
      </p:sp>
      <p:sp>
        <p:nvSpPr>
          <p:cNvPr id="132162" name="Line 67"/>
          <p:cNvSpPr>
            <a:spLocks noChangeShapeType="1"/>
          </p:cNvSpPr>
          <p:nvPr/>
        </p:nvSpPr>
        <p:spPr bwMode="auto">
          <a:xfrm>
            <a:off x="381000" y="5048250"/>
            <a:ext cx="8394700" cy="3175"/>
          </a:xfrm>
          <a:prstGeom prst="line">
            <a:avLst/>
          </a:prstGeom>
          <a:noFill/>
          <a:ln w="7938">
            <a:solidFill>
              <a:srgbClr val="FFFF00"/>
            </a:solidFill>
            <a:round/>
            <a:headEnd/>
            <a:tailEnd/>
          </a:ln>
        </p:spPr>
        <p:txBody>
          <a:bodyPr/>
          <a:lstStyle/>
          <a:p>
            <a:endParaRPr lang="es-CL"/>
          </a:p>
        </p:txBody>
      </p:sp>
      <p:sp>
        <p:nvSpPr>
          <p:cNvPr id="132163" name="Line 68"/>
          <p:cNvSpPr>
            <a:spLocks noChangeShapeType="1"/>
          </p:cNvSpPr>
          <p:nvPr/>
        </p:nvSpPr>
        <p:spPr bwMode="auto">
          <a:xfrm>
            <a:off x="400050" y="5567363"/>
            <a:ext cx="8397875" cy="3175"/>
          </a:xfrm>
          <a:prstGeom prst="line">
            <a:avLst/>
          </a:prstGeom>
          <a:noFill/>
          <a:ln w="7938">
            <a:solidFill>
              <a:srgbClr val="FFFF00"/>
            </a:solidFill>
            <a:round/>
            <a:headEnd/>
            <a:tailEnd/>
          </a:ln>
        </p:spPr>
        <p:txBody>
          <a:bodyPr/>
          <a:lstStyle/>
          <a:p>
            <a:endParaRPr lang="es-CL"/>
          </a:p>
        </p:txBody>
      </p:sp>
      <p:sp>
        <p:nvSpPr>
          <p:cNvPr id="132164" name="Rectangle 69"/>
          <p:cNvSpPr>
            <a:spLocks noChangeArrowheads="1"/>
          </p:cNvSpPr>
          <p:nvPr/>
        </p:nvSpPr>
        <p:spPr bwMode="auto">
          <a:xfrm>
            <a:off x="6948488" y="4460875"/>
            <a:ext cx="98425" cy="215900"/>
          </a:xfrm>
          <a:prstGeom prst="rect">
            <a:avLst/>
          </a:prstGeom>
          <a:solidFill>
            <a:srgbClr val="993300"/>
          </a:solidFill>
          <a:ln w="9525">
            <a:noFill/>
            <a:miter lim="800000"/>
            <a:headEnd/>
            <a:tailEnd/>
          </a:ln>
        </p:spPr>
        <p:txBody>
          <a:bodyPr wrap="none" lIns="0" tIns="0" rIns="0" bIns="0">
            <a:spAutoFit/>
          </a:bodyPr>
          <a:lstStyle/>
          <a:p>
            <a:r>
              <a:rPr lang="en-US" sz="1400">
                <a:solidFill>
                  <a:schemeClr val="bg1"/>
                </a:solidFill>
              </a:rPr>
              <a:t>2</a:t>
            </a:r>
            <a:endParaRPr lang="en-US" sz="1400">
              <a:solidFill>
                <a:schemeClr val="bg1"/>
              </a:solidFill>
              <a:latin typeface="Times New Roman" pitchFamily="18" charset="0"/>
            </a:endParaRPr>
          </a:p>
        </p:txBody>
      </p:sp>
      <p:sp>
        <p:nvSpPr>
          <p:cNvPr id="132165" name="Line 70"/>
          <p:cNvSpPr>
            <a:spLocks noChangeShapeType="1"/>
          </p:cNvSpPr>
          <p:nvPr/>
        </p:nvSpPr>
        <p:spPr bwMode="auto">
          <a:xfrm>
            <a:off x="6588125" y="4575175"/>
            <a:ext cx="190500" cy="1588"/>
          </a:xfrm>
          <a:prstGeom prst="line">
            <a:avLst/>
          </a:prstGeom>
          <a:noFill/>
          <a:ln w="7938">
            <a:solidFill>
              <a:srgbClr val="000000"/>
            </a:solidFill>
            <a:round/>
            <a:headEnd/>
            <a:tailEnd/>
          </a:ln>
        </p:spPr>
        <p:txBody>
          <a:bodyPr/>
          <a:lstStyle/>
          <a:p>
            <a:endParaRPr lang="es-CL"/>
          </a:p>
        </p:txBody>
      </p:sp>
      <p:sp>
        <p:nvSpPr>
          <p:cNvPr id="132166" name="Line 71"/>
          <p:cNvSpPr>
            <a:spLocks noChangeShapeType="1"/>
          </p:cNvSpPr>
          <p:nvPr/>
        </p:nvSpPr>
        <p:spPr bwMode="auto">
          <a:xfrm>
            <a:off x="6875463" y="4002088"/>
            <a:ext cx="188912" cy="3175"/>
          </a:xfrm>
          <a:prstGeom prst="line">
            <a:avLst/>
          </a:prstGeom>
          <a:noFill/>
          <a:ln w="7938">
            <a:solidFill>
              <a:srgbClr val="000000"/>
            </a:solidFill>
            <a:round/>
            <a:headEnd/>
            <a:tailEnd/>
          </a:ln>
        </p:spPr>
        <p:txBody>
          <a:bodyPr/>
          <a:lstStyle/>
          <a:p>
            <a:endParaRPr lang="es-CL"/>
          </a:p>
        </p:txBody>
      </p:sp>
      <p:sp>
        <p:nvSpPr>
          <p:cNvPr id="132167" name="Freeform 72"/>
          <p:cNvSpPr>
            <a:spLocks/>
          </p:cNvSpPr>
          <p:nvPr/>
        </p:nvSpPr>
        <p:spPr bwMode="auto">
          <a:xfrm>
            <a:off x="5211763" y="4492625"/>
            <a:ext cx="1992312" cy="422275"/>
          </a:xfrm>
          <a:custGeom>
            <a:avLst/>
            <a:gdLst>
              <a:gd name="T0" fmla="*/ 0 w 3590"/>
              <a:gd name="T1" fmla="*/ 319 h 677"/>
              <a:gd name="T2" fmla="*/ 520 w 3590"/>
              <a:gd name="T3" fmla="*/ 677 h 677"/>
              <a:gd name="T4" fmla="*/ 759 w 3590"/>
              <a:gd name="T5" fmla="*/ 0 h 677"/>
              <a:gd name="T6" fmla="*/ 3590 w 3590"/>
              <a:gd name="T7" fmla="*/ 0 h 677"/>
              <a:gd name="T8" fmla="*/ 3590 w 3590"/>
              <a:gd name="T9" fmla="*/ 0 h 677"/>
              <a:gd name="T10" fmla="*/ 0 60000 65536"/>
              <a:gd name="T11" fmla="*/ 0 60000 65536"/>
              <a:gd name="T12" fmla="*/ 0 60000 65536"/>
              <a:gd name="T13" fmla="*/ 0 60000 65536"/>
              <a:gd name="T14" fmla="*/ 0 60000 65536"/>
              <a:gd name="T15" fmla="*/ 0 w 3590"/>
              <a:gd name="T16" fmla="*/ 0 h 677"/>
              <a:gd name="T17" fmla="*/ 3590 w 3590"/>
              <a:gd name="T18" fmla="*/ 677 h 677"/>
            </a:gdLst>
            <a:ahLst/>
            <a:cxnLst>
              <a:cxn ang="T10">
                <a:pos x="T0" y="T1"/>
              </a:cxn>
              <a:cxn ang="T11">
                <a:pos x="T2" y="T3"/>
              </a:cxn>
              <a:cxn ang="T12">
                <a:pos x="T4" y="T5"/>
              </a:cxn>
              <a:cxn ang="T13">
                <a:pos x="T6" y="T7"/>
              </a:cxn>
              <a:cxn ang="T14">
                <a:pos x="T8" y="T9"/>
              </a:cxn>
            </a:cxnLst>
            <a:rect l="T15" t="T16" r="T17" b="T18"/>
            <a:pathLst>
              <a:path w="3590" h="677">
                <a:moveTo>
                  <a:pt x="0" y="319"/>
                </a:moveTo>
                <a:lnTo>
                  <a:pt x="520" y="677"/>
                </a:lnTo>
                <a:lnTo>
                  <a:pt x="759" y="0"/>
                </a:lnTo>
                <a:lnTo>
                  <a:pt x="3590" y="0"/>
                </a:lnTo>
              </a:path>
            </a:pathLst>
          </a:custGeom>
          <a:solidFill>
            <a:srgbClr val="993300"/>
          </a:solidFill>
          <a:ln w="7938">
            <a:solidFill>
              <a:srgbClr val="FFFF00"/>
            </a:solidFill>
            <a:prstDash val="solid"/>
            <a:round/>
            <a:headEnd/>
            <a:tailEnd/>
          </a:ln>
        </p:spPr>
        <p:txBody>
          <a:bodyPr/>
          <a:lstStyle/>
          <a:p>
            <a:endParaRPr lang="es-CL"/>
          </a:p>
        </p:txBody>
      </p:sp>
      <p:sp>
        <p:nvSpPr>
          <p:cNvPr id="132168" name="Rectangle 73"/>
          <p:cNvSpPr>
            <a:spLocks noChangeArrowheads="1"/>
          </p:cNvSpPr>
          <p:nvPr/>
        </p:nvSpPr>
        <p:spPr bwMode="auto">
          <a:xfrm>
            <a:off x="6516688" y="5965825"/>
            <a:ext cx="752475" cy="215900"/>
          </a:xfrm>
          <a:prstGeom prst="rect">
            <a:avLst/>
          </a:prstGeom>
          <a:solidFill>
            <a:srgbClr val="993300"/>
          </a:solidFill>
          <a:ln w="9525">
            <a:noFill/>
            <a:miter lim="800000"/>
            <a:headEnd/>
            <a:tailEnd/>
          </a:ln>
        </p:spPr>
        <p:txBody>
          <a:bodyPr wrap="none" lIns="0" tIns="0" rIns="0" bIns="0">
            <a:spAutoFit/>
          </a:bodyPr>
          <a:lstStyle/>
          <a:p>
            <a:r>
              <a:rPr lang="en-US" sz="1400" b="1">
                <a:solidFill>
                  <a:schemeClr val="bg1"/>
                </a:solidFill>
              </a:rPr>
              <a:t>Xt        Yt</a:t>
            </a:r>
            <a:endParaRPr lang="en-US" sz="1400">
              <a:solidFill>
                <a:schemeClr val="bg1"/>
              </a:solidFill>
              <a:latin typeface="Times New Roman" pitchFamily="18" charset="0"/>
            </a:endParaRPr>
          </a:p>
        </p:txBody>
      </p:sp>
      <p:sp>
        <p:nvSpPr>
          <p:cNvPr id="132169" name="Line 74"/>
          <p:cNvSpPr>
            <a:spLocks noChangeShapeType="1"/>
          </p:cNvSpPr>
          <p:nvPr/>
        </p:nvSpPr>
        <p:spPr bwMode="auto">
          <a:xfrm>
            <a:off x="6156325" y="5881688"/>
            <a:ext cx="1481138" cy="3175"/>
          </a:xfrm>
          <a:prstGeom prst="line">
            <a:avLst/>
          </a:prstGeom>
          <a:noFill/>
          <a:ln w="7938">
            <a:solidFill>
              <a:srgbClr val="FFFF00"/>
            </a:solidFill>
            <a:round/>
            <a:headEnd/>
            <a:tailEnd/>
          </a:ln>
        </p:spPr>
        <p:txBody>
          <a:bodyPr/>
          <a:lstStyle/>
          <a:p>
            <a:endParaRPr lang="es-CL"/>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ChangeArrowheads="1"/>
          </p:cNvSpPr>
          <p:nvPr/>
        </p:nvSpPr>
        <p:spPr bwMode="auto">
          <a:xfrm>
            <a:off x="2824163" y="533400"/>
            <a:ext cx="3465512" cy="366713"/>
          </a:xfrm>
          <a:prstGeom prst="rect">
            <a:avLst/>
          </a:prstGeom>
          <a:noFill/>
          <a:ln w="9525">
            <a:noFill/>
            <a:miter lim="800000"/>
            <a:headEnd/>
            <a:tailEnd/>
          </a:ln>
        </p:spPr>
        <p:txBody>
          <a:bodyPr wrap="none" lIns="0" tIns="0" rIns="0" bIns="0">
            <a:spAutoFit/>
          </a:bodyPr>
          <a:lstStyle/>
          <a:p>
            <a:pPr fontAlgn="auto">
              <a:spcAft>
                <a:spcPts val="0"/>
              </a:spcAft>
              <a:defRPr/>
            </a:pPr>
            <a:r>
              <a:rPr lang="en-US" sz="2400" b="1">
                <a:effectLst>
                  <a:outerShdw blurRad="38100" dist="38100" dir="2700000" algn="tl">
                    <a:srgbClr val="000000"/>
                  </a:outerShdw>
                </a:effectLst>
                <a:latin typeface="Times New Roman" pitchFamily="18" charset="0"/>
              </a:rPr>
              <a:t>LA CURVA DE LORENZ</a:t>
            </a:r>
            <a:endParaRPr lang="en-US" sz="2400">
              <a:effectLst>
                <a:outerShdw blurRad="38100" dist="38100" dir="2700000" algn="tl">
                  <a:srgbClr val="000000"/>
                </a:outerShdw>
              </a:effectLst>
              <a:latin typeface="Times New Roman" pitchFamily="18" charset="0"/>
            </a:endParaRPr>
          </a:p>
        </p:txBody>
      </p:sp>
      <p:sp>
        <p:nvSpPr>
          <p:cNvPr id="134146" name="Rectangle 3"/>
          <p:cNvSpPr>
            <a:spLocks noChangeArrowheads="1"/>
          </p:cNvSpPr>
          <p:nvPr/>
        </p:nvSpPr>
        <p:spPr bwMode="auto">
          <a:xfrm>
            <a:off x="3049588" y="947738"/>
            <a:ext cx="0" cy="273050"/>
          </a:xfrm>
          <a:prstGeom prst="rect">
            <a:avLst/>
          </a:prstGeom>
          <a:noFill/>
          <a:ln w="9525">
            <a:noFill/>
            <a:miter lim="800000"/>
            <a:headEnd/>
            <a:tailEnd/>
          </a:ln>
        </p:spPr>
        <p:txBody>
          <a:bodyPr wrap="none" lIns="0" tIns="0" rIns="0" bIns="0">
            <a:spAutoFit/>
          </a:bodyPr>
          <a:lstStyle/>
          <a:p>
            <a:endParaRPr lang="en-US">
              <a:latin typeface="Times New Roman" pitchFamily="18" charset="0"/>
            </a:endParaRPr>
          </a:p>
        </p:txBody>
      </p:sp>
      <p:sp>
        <p:nvSpPr>
          <p:cNvPr id="134147" name="Rectangle 4"/>
          <p:cNvSpPr>
            <a:spLocks noChangeArrowheads="1"/>
          </p:cNvSpPr>
          <p:nvPr/>
        </p:nvSpPr>
        <p:spPr bwMode="auto">
          <a:xfrm>
            <a:off x="2428875" y="1539875"/>
            <a:ext cx="3765550" cy="2763838"/>
          </a:xfrm>
          <a:prstGeom prst="rect">
            <a:avLst/>
          </a:prstGeom>
          <a:noFill/>
          <a:ln w="38100">
            <a:solidFill>
              <a:srgbClr val="FF3300"/>
            </a:solidFill>
            <a:miter lim="800000"/>
            <a:headEnd/>
            <a:tailEnd/>
          </a:ln>
        </p:spPr>
        <p:txBody>
          <a:bodyPr/>
          <a:lstStyle/>
          <a:p>
            <a:endParaRPr lang="es-CL">
              <a:latin typeface="Calibri" pitchFamily="34" charset="0"/>
            </a:endParaRPr>
          </a:p>
        </p:txBody>
      </p:sp>
      <p:sp>
        <p:nvSpPr>
          <p:cNvPr id="134148" name="Line 5"/>
          <p:cNvSpPr>
            <a:spLocks noChangeShapeType="1"/>
          </p:cNvSpPr>
          <p:nvPr/>
        </p:nvSpPr>
        <p:spPr bwMode="auto">
          <a:xfrm flipV="1">
            <a:off x="2409825" y="1503363"/>
            <a:ext cx="3803650" cy="2779712"/>
          </a:xfrm>
          <a:prstGeom prst="line">
            <a:avLst/>
          </a:prstGeom>
          <a:noFill/>
          <a:ln w="38100">
            <a:solidFill>
              <a:srgbClr val="FFFF00"/>
            </a:solidFill>
            <a:round/>
            <a:headEnd/>
            <a:tailEnd/>
          </a:ln>
        </p:spPr>
        <p:txBody>
          <a:bodyPr/>
          <a:lstStyle/>
          <a:p>
            <a:endParaRPr lang="es-CL"/>
          </a:p>
        </p:txBody>
      </p:sp>
      <p:sp>
        <p:nvSpPr>
          <p:cNvPr id="134149" name="Freeform 6"/>
          <p:cNvSpPr>
            <a:spLocks/>
          </p:cNvSpPr>
          <p:nvPr/>
        </p:nvSpPr>
        <p:spPr bwMode="auto">
          <a:xfrm>
            <a:off x="2362200" y="1524000"/>
            <a:ext cx="3805238" cy="2743200"/>
          </a:xfrm>
          <a:custGeom>
            <a:avLst/>
            <a:gdLst>
              <a:gd name="T0" fmla="*/ 0 w 6993"/>
              <a:gd name="T1" fmla="*/ 5503 h 5503"/>
              <a:gd name="T2" fmla="*/ 129 w 6993"/>
              <a:gd name="T3" fmla="*/ 5486 h 5503"/>
              <a:gd name="T4" fmla="*/ 488 w 6993"/>
              <a:gd name="T5" fmla="*/ 5426 h 5503"/>
              <a:gd name="T6" fmla="*/ 741 w 6993"/>
              <a:gd name="T7" fmla="*/ 5375 h 5503"/>
              <a:gd name="T8" fmla="*/ 1036 w 6993"/>
              <a:gd name="T9" fmla="*/ 5307 h 5503"/>
              <a:gd name="T10" fmla="*/ 1367 w 6993"/>
              <a:gd name="T11" fmla="*/ 5221 h 5503"/>
              <a:gd name="T12" fmla="*/ 1729 w 6993"/>
              <a:gd name="T13" fmla="*/ 5113 h 5503"/>
              <a:gd name="T14" fmla="*/ 2115 w 6993"/>
              <a:gd name="T15" fmla="*/ 4983 h 5503"/>
              <a:gd name="T16" fmla="*/ 2524 w 6993"/>
              <a:gd name="T17" fmla="*/ 4827 h 5503"/>
              <a:gd name="T18" fmla="*/ 2945 w 6993"/>
              <a:gd name="T19" fmla="*/ 4646 h 5503"/>
              <a:gd name="T20" fmla="*/ 3161 w 6993"/>
              <a:gd name="T21" fmla="*/ 4544 h 5503"/>
              <a:gd name="T22" fmla="*/ 3377 w 6993"/>
              <a:gd name="T23" fmla="*/ 4435 h 5503"/>
              <a:gd name="T24" fmla="*/ 3595 w 6993"/>
              <a:gd name="T25" fmla="*/ 4318 h 5503"/>
              <a:gd name="T26" fmla="*/ 3813 w 6993"/>
              <a:gd name="T27" fmla="*/ 4194 h 5503"/>
              <a:gd name="T28" fmla="*/ 4030 w 6993"/>
              <a:gd name="T29" fmla="*/ 4061 h 5503"/>
              <a:gd name="T30" fmla="*/ 4248 w 6993"/>
              <a:gd name="T31" fmla="*/ 3919 h 5503"/>
              <a:gd name="T32" fmla="*/ 4463 w 6993"/>
              <a:gd name="T33" fmla="*/ 3770 h 5503"/>
              <a:gd name="T34" fmla="*/ 4675 w 6993"/>
              <a:gd name="T35" fmla="*/ 3610 h 5503"/>
              <a:gd name="T36" fmla="*/ 4886 w 6993"/>
              <a:gd name="T37" fmla="*/ 3442 h 5503"/>
              <a:gd name="T38" fmla="*/ 5093 w 6993"/>
              <a:gd name="T39" fmla="*/ 3265 h 5503"/>
              <a:gd name="T40" fmla="*/ 5357 w 6993"/>
              <a:gd name="T41" fmla="*/ 3010 h 5503"/>
              <a:gd name="T42" fmla="*/ 5598 w 6993"/>
              <a:gd name="T43" fmla="*/ 2745 h 5503"/>
              <a:gd name="T44" fmla="*/ 5816 w 6993"/>
              <a:gd name="T45" fmla="*/ 2472 h 5503"/>
              <a:gd name="T46" fmla="*/ 6013 w 6993"/>
              <a:gd name="T47" fmla="*/ 2197 h 5503"/>
              <a:gd name="T48" fmla="*/ 6188 w 6993"/>
              <a:gd name="T49" fmla="*/ 1922 h 5503"/>
              <a:gd name="T50" fmla="*/ 6343 w 6993"/>
              <a:gd name="T51" fmla="*/ 1651 h 5503"/>
              <a:gd name="T52" fmla="*/ 6479 w 6993"/>
              <a:gd name="T53" fmla="*/ 1388 h 5503"/>
              <a:gd name="T54" fmla="*/ 6597 w 6993"/>
              <a:gd name="T55" fmla="*/ 1137 h 5503"/>
              <a:gd name="T56" fmla="*/ 6697 w 6993"/>
              <a:gd name="T57" fmla="*/ 901 h 5503"/>
              <a:gd name="T58" fmla="*/ 6781 w 6993"/>
              <a:gd name="T59" fmla="*/ 684 h 5503"/>
              <a:gd name="T60" fmla="*/ 6903 w 6993"/>
              <a:gd name="T61" fmla="*/ 325 h 5503"/>
              <a:gd name="T62" fmla="*/ 6971 w 6993"/>
              <a:gd name="T63" fmla="*/ 86 h 5503"/>
              <a:gd name="T64" fmla="*/ 6993 w 6993"/>
              <a:gd name="T65" fmla="*/ 0 h 550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993"/>
              <a:gd name="T100" fmla="*/ 0 h 5503"/>
              <a:gd name="T101" fmla="*/ 6993 w 6993"/>
              <a:gd name="T102" fmla="*/ 5503 h 550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993" h="5503">
                <a:moveTo>
                  <a:pt x="0" y="5503"/>
                </a:moveTo>
                <a:lnTo>
                  <a:pt x="129" y="5486"/>
                </a:lnTo>
                <a:lnTo>
                  <a:pt x="488" y="5426"/>
                </a:lnTo>
                <a:lnTo>
                  <a:pt x="741" y="5375"/>
                </a:lnTo>
                <a:lnTo>
                  <a:pt x="1036" y="5307"/>
                </a:lnTo>
                <a:lnTo>
                  <a:pt x="1367" y="5221"/>
                </a:lnTo>
                <a:lnTo>
                  <a:pt x="1729" y="5113"/>
                </a:lnTo>
                <a:lnTo>
                  <a:pt x="2115" y="4983"/>
                </a:lnTo>
                <a:lnTo>
                  <a:pt x="2524" y="4827"/>
                </a:lnTo>
                <a:lnTo>
                  <a:pt x="2945" y="4646"/>
                </a:lnTo>
                <a:lnTo>
                  <a:pt x="3161" y="4544"/>
                </a:lnTo>
                <a:lnTo>
                  <a:pt x="3377" y="4435"/>
                </a:lnTo>
                <a:lnTo>
                  <a:pt x="3595" y="4318"/>
                </a:lnTo>
                <a:lnTo>
                  <a:pt x="3813" y="4194"/>
                </a:lnTo>
                <a:lnTo>
                  <a:pt x="4030" y="4061"/>
                </a:lnTo>
                <a:lnTo>
                  <a:pt x="4248" y="3919"/>
                </a:lnTo>
                <a:lnTo>
                  <a:pt x="4463" y="3770"/>
                </a:lnTo>
                <a:lnTo>
                  <a:pt x="4675" y="3610"/>
                </a:lnTo>
                <a:lnTo>
                  <a:pt x="4886" y="3442"/>
                </a:lnTo>
                <a:lnTo>
                  <a:pt x="5093" y="3265"/>
                </a:lnTo>
                <a:lnTo>
                  <a:pt x="5357" y="3010"/>
                </a:lnTo>
                <a:lnTo>
                  <a:pt x="5598" y="2745"/>
                </a:lnTo>
                <a:lnTo>
                  <a:pt x="5816" y="2472"/>
                </a:lnTo>
                <a:lnTo>
                  <a:pt x="6013" y="2197"/>
                </a:lnTo>
                <a:lnTo>
                  <a:pt x="6188" y="1922"/>
                </a:lnTo>
                <a:lnTo>
                  <a:pt x="6343" y="1651"/>
                </a:lnTo>
                <a:lnTo>
                  <a:pt x="6479" y="1388"/>
                </a:lnTo>
                <a:lnTo>
                  <a:pt x="6597" y="1137"/>
                </a:lnTo>
                <a:lnTo>
                  <a:pt x="6697" y="901"/>
                </a:lnTo>
                <a:lnTo>
                  <a:pt x="6781" y="684"/>
                </a:lnTo>
                <a:lnTo>
                  <a:pt x="6903" y="325"/>
                </a:lnTo>
                <a:lnTo>
                  <a:pt x="6971" y="86"/>
                </a:lnTo>
                <a:lnTo>
                  <a:pt x="6993" y="0"/>
                </a:lnTo>
              </a:path>
            </a:pathLst>
          </a:custGeom>
          <a:noFill/>
          <a:ln w="28575">
            <a:solidFill>
              <a:srgbClr val="FFFF00"/>
            </a:solidFill>
            <a:prstDash val="solid"/>
            <a:round/>
            <a:headEnd/>
            <a:tailEnd/>
          </a:ln>
        </p:spPr>
        <p:txBody>
          <a:bodyPr/>
          <a:lstStyle/>
          <a:p>
            <a:endParaRPr lang="es-CL"/>
          </a:p>
        </p:txBody>
      </p:sp>
      <p:sp>
        <p:nvSpPr>
          <p:cNvPr id="134150" name="Rectangle 7"/>
          <p:cNvSpPr>
            <a:spLocks noChangeArrowheads="1"/>
          </p:cNvSpPr>
          <p:nvPr/>
        </p:nvSpPr>
        <p:spPr bwMode="auto">
          <a:xfrm>
            <a:off x="4559300" y="2968625"/>
            <a:ext cx="166688" cy="273050"/>
          </a:xfrm>
          <a:prstGeom prst="rect">
            <a:avLst/>
          </a:prstGeom>
          <a:noFill/>
          <a:ln w="9525">
            <a:noFill/>
            <a:miter lim="800000"/>
            <a:headEnd/>
            <a:tailEnd/>
          </a:ln>
        </p:spPr>
        <p:txBody>
          <a:bodyPr wrap="none" lIns="0" tIns="0" rIns="0" bIns="0">
            <a:spAutoFit/>
          </a:bodyPr>
          <a:lstStyle/>
          <a:p>
            <a:r>
              <a:rPr lang="en-US" b="1"/>
              <a:t>A</a:t>
            </a:r>
            <a:endParaRPr lang="en-US">
              <a:latin typeface="Times New Roman" pitchFamily="18" charset="0"/>
            </a:endParaRPr>
          </a:p>
        </p:txBody>
      </p:sp>
      <p:sp>
        <p:nvSpPr>
          <p:cNvPr id="134151" name="Rectangle 8"/>
          <p:cNvSpPr>
            <a:spLocks noChangeArrowheads="1"/>
          </p:cNvSpPr>
          <p:nvPr/>
        </p:nvSpPr>
        <p:spPr bwMode="auto">
          <a:xfrm>
            <a:off x="5678488" y="3556000"/>
            <a:ext cx="141287" cy="274638"/>
          </a:xfrm>
          <a:prstGeom prst="rect">
            <a:avLst/>
          </a:prstGeom>
          <a:noFill/>
          <a:ln w="9525">
            <a:noFill/>
            <a:miter lim="800000"/>
            <a:headEnd/>
            <a:tailEnd/>
          </a:ln>
        </p:spPr>
        <p:txBody>
          <a:bodyPr wrap="none" lIns="0" tIns="0" rIns="0" bIns="0">
            <a:spAutoFit/>
          </a:bodyPr>
          <a:lstStyle/>
          <a:p>
            <a:r>
              <a:rPr lang="en-US" b="1"/>
              <a:t>T</a:t>
            </a:r>
            <a:endParaRPr lang="en-US">
              <a:latin typeface="Times New Roman" pitchFamily="18" charset="0"/>
            </a:endParaRPr>
          </a:p>
        </p:txBody>
      </p:sp>
      <p:sp>
        <p:nvSpPr>
          <p:cNvPr id="134152" name="Rectangle 9"/>
          <p:cNvSpPr>
            <a:spLocks noChangeArrowheads="1"/>
          </p:cNvSpPr>
          <p:nvPr/>
        </p:nvSpPr>
        <p:spPr bwMode="auto">
          <a:xfrm>
            <a:off x="1665288" y="1360488"/>
            <a:ext cx="381000" cy="274637"/>
          </a:xfrm>
          <a:prstGeom prst="rect">
            <a:avLst/>
          </a:prstGeom>
          <a:noFill/>
          <a:ln w="9525">
            <a:noFill/>
            <a:miter lim="800000"/>
            <a:headEnd/>
            <a:tailEnd/>
          </a:ln>
        </p:spPr>
        <p:txBody>
          <a:bodyPr wrap="none" lIns="0" tIns="0" rIns="0" bIns="0">
            <a:spAutoFit/>
          </a:bodyPr>
          <a:lstStyle/>
          <a:p>
            <a:r>
              <a:rPr lang="en-US" b="1"/>
              <a:t>100</a:t>
            </a:r>
            <a:endParaRPr lang="en-US">
              <a:latin typeface="Times New Roman" pitchFamily="18" charset="0"/>
            </a:endParaRPr>
          </a:p>
        </p:txBody>
      </p:sp>
      <p:sp>
        <p:nvSpPr>
          <p:cNvPr id="134153" name="Rectangle 10"/>
          <p:cNvSpPr>
            <a:spLocks noChangeArrowheads="1"/>
          </p:cNvSpPr>
          <p:nvPr/>
        </p:nvSpPr>
        <p:spPr bwMode="auto">
          <a:xfrm>
            <a:off x="1665288" y="1919288"/>
            <a:ext cx="252412" cy="273050"/>
          </a:xfrm>
          <a:prstGeom prst="rect">
            <a:avLst/>
          </a:prstGeom>
          <a:noFill/>
          <a:ln w="9525">
            <a:noFill/>
            <a:miter lim="800000"/>
            <a:headEnd/>
            <a:tailEnd/>
          </a:ln>
        </p:spPr>
        <p:txBody>
          <a:bodyPr wrap="none" lIns="0" tIns="0" rIns="0" bIns="0">
            <a:spAutoFit/>
          </a:bodyPr>
          <a:lstStyle/>
          <a:p>
            <a:r>
              <a:rPr lang="en-US" b="1"/>
              <a:t>80</a:t>
            </a:r>
            <a:endParaRPr lang="en-US">
              <a:latin typeface="Times New Roman" pitchFamily="18" charset="0"/>
            </a:endParaRPr>
          </a:p>
        </p:txBody>
      </p:sp>
      <p:sp>
        <p:nvSpPr>
          <p:cNvPr id="134154" name="Rectangle 11"/>
          <p:cNvSpPr>
            <a:spLocks noChangeArrowheads="1"/>
          </p:cNvSpPr>
          <p:nvPr/>
        </p:nvSpPr>
        <p:spPr bwMode="auto">
          <a:xfrm>
            <a:off x="1665288" y="2479675"/>
            <a:ext cx="252412" cy="274638"/>
          </a:xfrm>
          <a:prstGeom prst="rect">
            <a:avLst/>
          </a:prstGeom>
          <a:noFill/>
          <a:ln w="9525">
            <a:noFill/>
            <a:miter lim="800000"/>
            <a:headEnd/>
            <a:tailEnd/>
          </a:ln>
        </p:spPr>
        <p:txBody>
          <a:bodyPr wrap="none" lIns="0" tIns="0" rIns="0" bIns="0">
            <a:spAutoFit/>
          </a:bodyPr>
          <a:lstStyle/>
          <a:p>
            <a:r>
              <a:rPr lang="en-US" b="1"/>
              <a:t>60</a:t>
            </a:r>
            <a:endParaRPr lang="en-US">
              <a:latin typeface="Times New Roman" pitchFamily="18" charset="0"/>
            </a:endParaRPr>
          </a:p>
        </p:txBody>
      </p:sp>
      <p:sp>
        <p:nvSpPr>
          <p:cNvPr id="134155" name="Rectangle 12"/>
          <p:cNvSpPr>
            <a:spLocks noChangeArrowheads="1"/>
          </p:cNvSpPr>
          <p:nvPr/>
        </p:nvSpPr>
        <p:spPr bwMode="auto">
          <a:xfrm>
            <a:off x="1665288" y="3038475"/>
            <a:ext cx="252412" cy="273050"/>
          </a:xfrm>
          <a:prstGeom prst="rect">
            <a:avLst/>
          </a:prstGeom>
          <a:noFill/>
          <a:ln w="9525">
            <a:noFill/>
            <a:miter lim="800000"/>
            <a:headEnd/>
            <a:tailEnd/>
          </a:ln>
        </p:spPr>
        <p:txBody>
          <a:bodyPr wrap="none" lIns="0" tIns="0" rIns="0" bIns="0">
            <a:spAutoFit/>
          </a:bodyPr>
          <a:lstStyle/>
          <a:p>
            <a:r>
              <a:rPr lang="en-US" b="1"/>
              <a:t>40</a:t>
            </a:r>
            <a:endParaRPr lang="en-US">
              <a:latin typeface="Times New Roman" pitchFamily="18" charset="0"/>
            </a:endParaRPr>
          </a:p>
        </p:txBody>
      </p:sp>
      <p:sp>
        <p:nvSpPr>
          <p:cNvPr id="134156" name="Rectangle 13"/>
          <p:cNvSpPr>
            <a:spLocks noChangeArrowheads="1"/>
          </p:cNvSpPr>
          <p:nvPr/>
        </p:nvSpPr>
        <p:spPr bwMode="auto">
          <a:xfrm>
            <a:off x="1665288" y="3598863"/>
            <a:ext cx="252412" cy="273050"/>
          </a:xfrm>
          <a:prstGeom prst="rect">
            <a:avLst/>
          </a:prstGeom>
          <a:noFill/>
          <a:ln w="9525">
            <a:noFill/>
            <a:miter lim="800000"/>
            <a:headEnd/>
            <a:tailEnd/>
          </a:ln>
        </p:spPr>
        <p:txBody>
          <a:bodyPr wrap="none" lIns="0" tIns="0" rIns="0" bIns="0">
            <a:spAutoFit/>
          </a:bodyPr>
          <a:lstStyle/>
          <a:p>
            <a:r>
              <a:rPr lang="en-US" b="1"/>
              <a:t>20</a:t>
            </a:r>
            <a:endParaRPr lang="en-US">
              <a:latin typeface="Times New Roman" pitchFamily="18" charset="0"/>
            </a:endParaRPr>
          </a:p>
        </p:txBody>
      </p:sp>
      <p:sp>
        <p:nvSpPr>
          <p:cNvPr id="134157" name="Rectangle 14"/>
          <p:cNvSpPr>
            <a:spLocks noChangeArrowheads="1"/>
          </p:cNvSpPr>
          <p:nvPr/>
        </p:nvSpPr>
        <p:spPr bwMode="auto">
          <a:xfrm>
            <a:off x="1665288" y="4156075"/>
            <a:ext cx="127000" cy="274638"/>
          </a:xfrm>
          <a:prstGeom prst="rect">
            <a:avLst/>
          </a:prstGeom>
          <a:noFill/>
          <a:ln w="9525">
            <a:noFill/>
            <a:miter lim="800000"/>
            <a:headEnd/>
            <a:tailEnd/>
          </a:ln>
        </p:spPr>
        <p:txBody>
          <a:bodyPr wrap="none" lIns="0" tIns="0" rIns="0" bIns="0">
            <a:spAutoFit/>
          </a:bodyPr>
          <a:lstStyle/>
          <a:p>
            <a:r>
              <a:rPr lang="en-US" b="1"/>
              <a:t>0</a:t>
            </a:r>
            <a:endParaRPr lang="en-US">
              <a:latin typeface="Times New Roman" pitchFamily="18" charset="0"/>
            </a:endParaRPr>
          </a:p>
        </p:txBody>
      </p:sp>
      <p:sp>
        <p:nvSpPr>
          <p:cNvPr id="134158" name="Rectangle 15"/>
          <p:cNvSpPr>
            <a:spLocks noChangeArrowheads="1"/>
          </p:cNvSpPr>
          <p:nvPr/>
        </p:nvSpPr>
        <p:spPr bwMode="auto">
          <a:xfrm>
            <a:off x="2990850" y="4557713"/>
            <a:ext cx="698500" cy="274637"/>
          </a:xfrm>
          <a:prstGeom prst="rect">
            <a:avLst/>
          </a:prstGeom>
          <a:noFill/>
          <a:ln w="9525">
            <a:noFill/>
            <a:miter lim="800000"/>
            <a:headEnd/>
            <a:tailEnd/>
          </a:ln>
        </p:spPr>
        <p:txBody>
          <a:bodyPr wrap="none" lIns="0" tIns="0" rIns="0" bIns="0">
            <a:spAutoFit/>
          </a:bodyPr>
          <a:lstStyle/>
          <a:p>
            <a:r>
              <a:rPr lang="en-US" b="1"/>
              <a:t>20       </a:t>
            </a:r>
            <a:endParaRPr lang="en-US">
              <a:latin typeface="Times New Roman" pitchFamily="18" charset="0"/>
            </a:endParaRPr>
          </a:p>
        </p:txBody>
      </p:sp>
      <p:sp>
        <p:nvSpPr>
          <p:cNvPr id="134159" name="Rectangle 16"/>
          <p:cNvSpPr>
            <a:spLocks noChangeArrowheads="1"/>
          </p:cNvSpPr>
          <p:nvPr/>
        </p:nvSpPr>
        <p:spPr bwMode="auto">
          <a:xfrm>
            <a:off x="3770313" y="4557713"/>
            <a:ext cx="700087" cy="274637"/>
          </a:xfrm>
          <a:prstGeom prst="rect">
            <a:avLst/>
          </a:prstGeom>
          <a:noFill/>
          <a:ln w="9525">
            <a:noFill/>
            <a:miter lim="800000"/>
            <a:headEnd/>
            <a:tailEnd/>
          </a:ln>
        </p:spPr>
        <p:txBody>
          <a:bodyPr wrap="none" lIns="0" tIns="0" rIns="0" bIns="0">
            <a:spAutoFit/>
          </a:bodyPr>
          <a:lstStyle/>
          <a:p>
            <a:r>
              <a:rPr lang="en-US" b="1"/>
              <a:t>40       </a:t>
            </a:r>
            <a:endParaRPr lang="en-US">
              <a:latin typeface="Times New Roman" pitchFamily="18" charset="0"/>
            </a:endParaRPr>
          </a:p>
        </p:txBody>
      </p:sp>
      <p:sp>
        <p:nvSpPr>
          <p:cNvPr id="134160" name="Rectangle 17"/>
          <p:cNvSpPr>
            <a:spLocks noChangeArrowheads="1"/>
          </p:cNvSpPr>
          <p:nvPr/>
        </p:nvSpPr>
        <p:spPr bwMode="auto">
          <a:xfrm>
            <a:off x="4551363" y="4557713"/>
            <a:ext cx="700087" cy="274637"/>
          </a:xfrm>
          <a:prstGeom prst="rect">
            <a:avLst/>
          </a:prstGeom>
          <a:noFill/>
          <a:ln w="9525">
            <a:noFill/>
            <a:miter lim="800000"/>
            <a:headEnd/>
            <a:tailEnd/>
          </a:ln>
        </p:spPr>
        <p:txBody>
          <a:bodyPr wrap="none" lIns="0" tIns="0" rIns="0" bIns="0">
            <a:spAutoFit/>
          </a:bodyPr>
          <a:lstStyle/>
          <a:p>
            <a:r>
              <a:rPr lang="en-US" b="1"/>
              <a:t>60       </a:t>
            </a:r>
            <a:endParaRPr lang="en-US">
              <a:latin typeface="Times New Roman" pitchFamily="18" charset="0"/>
            </a:endParaRPr>
          </a:p>
        </p:txBody>
      </p:sp>
      <p:sp>
        <p:nvSpPr>
          <p:cNvPr id="134161" name="Rectangle 18"/>
          <p:cNvSpPr>
            <a:spLocks noChangeArrowheads="1"/>
          </p:cNvSpPr>
          <p:nvPr/>
        </p:nvSpPr>
        <p:spPr bwMode="auto">
          <a:xfrm>
            <a:off x="5332413" y="4557713"/>
            <a:ext cx="698500" cy="274637"/>
          </a:xfrm>
          <a:prstGeom prst="rect">
            <a:avLst/>
          </a:prstGeom>
          <a:noFill/>
          <a:ln w="9525">
            <a:noFill/>
            <a:miter lim="800000"/>
            <a:headEnd/>
            <a:tailEnd/>
          </a:ln>
        </p:spPr>
        <p:txBody>
          <a:bodyPr wrap="none" lIns="0" tIns="0" rIns="0" bIns="0">
            <a:spAutoFit/>
          </a:bodyPr>
          <a:lstStyle/>
          <a:p>
            <a:r>
              <a:rPr lang="en-US" b="1"/>
              <a:t>80       </a:t>
            </a:r>
            <a:endParaRPr lang="en-US">
              <a:latin typeface="Times New Roman" pitchFamily="18" charset="0"/>
            </a:endParaRPr>
          </a:p>
        </p:txBody>
      </p:sp>
      <p:sp>
        <p:nvSpPr>
          <p:cNvPr id="134162" name="Rectangle 19"/>
          <p:cNvSpPr>
            <a:spLocks noChangeArrowheads="1"/>
          </p:cNvSpPr>
          <p:nvPr/>
        </p:nvSpPr>
        <p:spPr bwMode="auto">
          <a:xfrm>
            <a:off x="6110288" y="4557713"/>
            <a:ext cx="381000" cy="274637"/>
          </a:xfrm>
          <a:prstGeom prst="rect">
            <a:avLst/>
          </a:prstGeom>
          <a:noFill/>
          <a:ln w="9525">
            <a:noFill/>
            <a:miter lim="800000"/>
            <a:headEnd/>
            <a:tailEnd/>
          </a:ln>
        </p:spPr>
        <p:txBody>
          <a:bodyPr wrap="none" lIns="0" tIns="0" rIns="0" bIns="0">
            <a:spAutoFit/>
          </a:bodyPr>
          <a:lstStyle/>
          <a:p>
            <a:r>
              <a:rPr lang="en-US" b="1"/>
              <a:t>100</a:t>
            </a:r>
            <a:endParaRPr lang="en-US">
              <a:latin typeface="Times New Roman" pitchFamily="18" charset="0"/>
            </a:endParaRPr>
          </a:p>
        </p:txBody>
      </p:sp>
      <p:grpSp>
        <p:nvGrpSpPr>
          <p:cNvPr id="134163" name="Group 20"/>
          <p:cNvGrpSpPr>
            <a:grpSpLocks/>
          </p:cNvGrpSpPr>
          <p:nvPr/>
        </p:nvGrpSpPr>
        <p:grpSpPr bwMode="auto">
          <a:xfrm>
            <a:off x="6804025" y="1873250"/>
            <a:ext cx="2035175" cy="504825"/>
            <a:chOff x="4286" y="1180"/>
            <a:chExt cx="1282" cy="318"/>
          </a:xfrm>
        </p:grpSpPr>
        <p:sp>
          <p:nvSpPr>
            <p:cNvPr id="134166" name="Rectangle 21"/>
            <p:cNvSpPr>
              <a:spLocks noChangeArrowheads="1"/>
            </p:cNvSpPr>
            <p:nvPr/>
          </p:nvSpPr>
          <p:spPr bwMode="auto">
            <a:xfrm>
              <a:off x="4286" y="1180"/>
              <a:ext cx="1282" cy="318"/>
            </a:xfrm>
            <a:prstGeom prst="rect">
              <a:avLst/>
            </a:prstGeom>
            <a:solidFill>
              <a:srgbClr val="993300"/>
            </a:solidFill>
            <a:ln w="0">
              <a:solidFill>
                <a:srgbClr val="FF8080"/>
              </a:solidFill>
              <a:miter lim="800000"/>
              <a:headEnd/>
              <a:tailEnd/>
            </a:ln>
          </p:spPr>
          <p:txBody>
            <a:bodyPr/>
            <a:lstStyle/>
            <a:p>
              <a:endParaRPr lang="es-CL">
                <a:latin typeface="Calibri" pitchFamily="34" charset="0"/>
              </a:endParaRPr>
            </a:p>
          </p:txBody>
        </p:sp>
        <p:sp>
          <p:nvSpPr>
            <p:cNvPr id="134167" name="Rectangle 22"/>
            <p:cNvSpPr>
              <a:spLocks noChangeArrowheads="1"/>
            </p:cNvSpPr>
            <p:nvPr/>
          </p:nvSpPr>
          <p:spPr bwMode="auto">
            <a:xfrm>
              <a:off x="4503" y="1268"/>
              <a:ext cx="873" cy="172"/>
            </a:xfrm>
            <a:prstGeom prst="rect">
              <a:avLst/>
            </a:prstGeom>
            <a:solidFill>
              <a:srgbClr val="993300"/>
            </a:solidFill>
            <a:ln w="9525">
              <a:noFill/>
              <a:miter lim="800000"/>
              <a:headEnd/>
              <a:tailEnd/>
            </a:ln>
          </p:spPr>
          <p:txBody>
            <a:bodyPr wrap="none" lIns="0" tIns="0" rIns="0" bIns="0">
              <a:spAutoFit/>
            </a:bodyPr>
            <a:lstStyle/>
            <a:p>
              <a:r>
                <a:rPr lang="en-US" b="1"/>
                <a:t>G = A / (A+T)</a:t>
              </a:r>
              <a:endParaRPr lang="en-US">
                <a:latin typeface="Times New Roman" pitchFamily="18" charset="0"/>
              </a:endParaRPr>
            </a:p>
          </p:txBody>
        </p:sp>
      </p:grpSp>
      <p:sp>
        <p:nvSpPr>
          <p:cNvPr id="134164" name="Rectangle 23"/>
          <p:cNvSpPr>
            <a:spLocks noChangeArrowheads="1"/>
          </p:cNvSpPr>
          <p:nvPr/>
        </p:nvSpPr>
        <p:spPr bwMode="auto">
          <a:xfrm>
            <a:off x="6815138" y="2760663"/>
            <a:ext cx="1627187" cy="274637"/>
          </a:xfrm>
          <a:prstGeom prst="rect">
            <a:avLst/>
          </a:prstGeom>
          <a:noFill/>
          <a:ln w="9525">
            <a:noFill/>
            <a:miter lim="800000"/>
            <a:headEnd/>
            <a:tailEnd/>
          </a:ln>
        </p:spPr>
        <p:txBody>
          <a:bodyPr wrap="none" lIns="0" tIns="0" rIns="0" bIns="0">
            <a:spAutoFit/>
          </a:bodyPr>
          <a:lstStyle/>
          <a:p>
            <a:r>
              <a:rPr lang="en-US" b="1"/>
              <a:t>G: INDICE GINI</a:t>
            </a:r>
            <a:endParaRPr lang="en-US">
              <a:latin typeface="Times New Roman" pitchFamily="18" charset="0"/>
            </a:endParaRPr>
          </a:p>
        </p:txBody>
      </p:sp>
      <p:sp>
        <p:nvSpPr>
          <p:cNvPr id="134165" name="Rectangle 25"/>
          <p:cNvSpPr>
            <a:spLocks noChangeArrowheads="1"/>
          </p:cNvSpPr>
          <p:nvPr/>
        </p:nvSpPr>
        <p:spPr bwMode="auto">
          <a:xfrm>
            <a:off x="323850" y="5181600"/>
            <a:ext cx="8134350" cy="830263"/>
          </a:xfrm>
          <a:prstGeom prst="rect">
            <a:avLst/>
          </a:prstGeom>
          <a:solidFill>
            <a:srgbClr val="993300"/>
          </a:solidFill>
          <a:ln w="9525">
            <a:noFill/>
            <a:miter lim="800000"/>
            <a:headEnd/>
            <a:tailEnd/>
          </a:ln>
        </p:spPr>
        <p:txBody>
          <a:bodyPr lIns="0" tIns="0" rIns="0" bIns="0">
            <a:spAutoFit/>
          </a:bodyPr>
          <a:lstStyle/>
          <a:p>
            <a:pPr marL="457200" indent="-457200">
              <a:buFontTx/>
              <a:buAutoNum type="arabicPeriod"/>
            </a:pPr>
            <a:r>
              <a:rPr lang="en-US" b="1">
                <a:latin typeface="Times New Roman" pitchFamily="18" charset="0"/>
              </a:rPr>
              <a:t>A diferencia del coeficiente de Gini, la Curva de Lorenz proporciona información sobre la ubicación de la desigualdad.</a:t>
            </a:r>
          </a:p>
          <a:p>
            <a:pPr marL="457200" indent="-457200">
              <a:buFontTx/>
              <a:buAutoNum type="arabicPeriod"/>
            </a:pPr>
            <a:r>
              <a:rPr lang="en-US" b="1">
                <a:latin typeface="Times New Roman" pitchFamily="18" charset="0"/>
              </a:rPr>
              <a:t> Es sensible a pequenos cambios cuantitativos en la desigualdad.</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3" name="Picture 2"/>
          <p:cNvPicPr>
            <a:picLocks noChangeAspect="1" noChangeArrowheads="1"/>
          </p:cNvPicPr>
          <p:nvPr/>
        </p:nvPicPr>
        <p:blipFill>
          <a:blip r:embed="rId2"/>
          <a:srcRect/>
          <a:stretch>
            <a:fillRect/>
          </a:stretch>
        </p:blipFill>
        <p:spPr bwMode="auto">
          <a:xfrm>
            <a:off x="2195513" y="188913"/>
            <a:ext cx="4608512" cy="653097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7" name="Picture 2"/>
          <p:cNvPicPr>
            <a:picLocks noChangeAspect="1" noChangeArrowheads="1"/>
          </p:cNvPicPr>
          <p:nvPr/>
        </p:nvPicPr>
        <p:blipFill>
          <a:blip r:embed="rId2"/>
          <a:srcRect/>
          <a:stretch>
            <a:fillRect/>
          </a:stretch>
        </p:blipFill>
        <p:spPr bwMode="auto">
          <a:xfrm>
            <a:off x="1042988" y="0"/>
            <a:ext cx="7273925" cy="666115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1" name="Picture 2"/>
          <p:cNvPicPr>
            <a:picLocks noChangeAspect="1" noChangeArrowheads="1"/>
          </p:cNvPicPr>
          <p:nvPr/>
        </p:nvPicPr>
        <p:blipFill>
          <a:blip r:embed="rId2"/>
          <a:srcRect/>
          <a:stretch>
            <a:fillRect/>
          </a:stretch>
        </p:blipFill>
        <p:spPr bwMode="auto">
          <a:xfrm>
            <a:off x="1403350" y="22225"/>
            <a:ext cx="6697663" cy="6646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5" name="Picture 2"/>
          <p:cNvPicPr>
            <a:picLocks noChangeAspect="1" noChangeArrowheads="1"/>
          </p:cNvPicPr>
          <p:nvPr/>
        </p:nvPicPr>
        <p:blipFill>
          <a:blip r:embed="rId2"/>
          <a:srcRect/>
          <a:stretch>
            <a:fillRect/>
          </a:stretch>
        </p:blipFill>
        <p:spPr bwMode="auto">
          <a:xfrm>
            <a:off x="250825" y="981075"/>
            <a:ext cx="4191000" cy="5616575"/>
          </a:xfrm>
          <a:prstGeom prst="rect">
            <a:avLst/>
          </a:prstGeom>
          <a:noFill/>
          <a:ln w="9525">
            <a:noFill/>
            <a:miter lim="800000"/>
            <a:headEnd/>
            <a:tailEnd/>
          </a:ln>
        </p:spPr>
      </p:pic>
      <p:pic>
        <p:nvPicPr>
          <p:cNvPr id="139266" name="Picture 3"/>
          <p:cNvPicPr>
            <a:picLocks noChangeAspect="1" noChangeArrowheads="1"/>
          </p:cNvPicPr>
          <p:nvPr/>
        </p:nvPicPr>
        <p:blipFill>
          <a:blip r:embed="rId3"/>
          <a:srcRect/>
          <a:stretch>
            <a:fillRect/>
          </a:stretch>
        </p:blipFill>
        <p:spPr bwMode="auto">
          <a:xfrm>
            <a:off x="4787900" y="885825"/>
            <a:ext cx="4191000" cy="5638800"/>
          </a:xfrm>
          <a:prstGeom prst="rect">
            <a:avLst/>
          </a:prstGeom>
          <a:noFill/>
          <a:ln w="9525">
            <a:noFill/>
            <a:miter lim="800000"/>
            <a:headEnd/>
            <a:tailEnd/>
          </a:ln>
        </p:spPr>
      </p:pic>
      <p:sp>
        <p:nvSpPr>
          <p:cNvPr id="139267" name="3 CuadroTexto"/>
          <p:cNvSpPr txBox="1">
            <a:spLocks noChangeArrowheads="1"/>
          </p:cNvSpPr>
          <p:nvPr/>
        </p:nvSpPr>
        <p:spPr bwMode="auto">
          <a:xfrm>
            <a:off x="0" y="115888"/>
            <a:ext cx="9144000" cy="647700"/>
          </a:xfrm>
          <a:prstGeom prst="rect">
            <a:avLst/>
          </a:prstGeom>
          <a:noFill/>
          <a:ln w="9525">
            <a:noFill/>
            <a:miter lim="800000"/>
            <a:headEnd/>
            <a:tailEnd/>
          </a:ln>
        </p:spPr>
        <p:txBody>
          <a:bodyPr>
            <a:spAutoFit/>
          </a:bodyPr>
          <a:lstStyle/>
          <a:p>
            <a:pPr algn="ctr"/>
            <a:r>
              <a:rPr lang="es-CL">
                <a:solidFill>
                  <a:srgbClr val="663300"/>
                </a:solidFill>
                <a:latin typeface="Calibri" pitchFamily="34" charset="0"/>
              </a:rPr>
              <a:t>Coeficiente de Gini  y comparación entre el ingreso del quintil y decil más rico con respecto al quintil y decil más pobre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89" name="Picture 2"/>
          <p:cNvPicPr>
            <a:picLocks noChangeAspect="1" noChangeArrowheads="1"/>
          </p:cNvPicPr>
          <p:nvPr/>
        </p:nvPicPr>
        <p:blipFill>
          <a:blip r:embed="rId2"/>
          <a:srcRect/>
          <a:stretch>
            <a:fillRect/>
          </a:stretch>
        </p:blipFill>
        <p:spPr bwMode="auto">
          <a:xfrm>
            <a:off x="323850" y="795338"/>
            <a:ext cx="4191000" cy="5657850"/>
          </a:xfrm>
          <a:prstGeom prst="rect">
            <a:avLst/>
          </a:prstGeom>
          <a:noFill/>
          <a:ln w="9525">
            <a:noFill/>
            <a:miter lim="800000"/>
            <a:headEnd/>
            <a:tailEnd/>
          </a:ln>
        </p:spPr>
      </p:pic>
      <p:pic>
        <p:nvPicPr>
          <p:cNvPr id="140290" name="Picture 3"/>
          <p:cNvPicPr>
            <a:picLocks noChangeAspect="1" noChangeArrowheads="1"/>
          </p:cNvPicPr>
          <p:nvPr/>
        </p:nvPicPr>
        <p:blipFill>
          <a:blip r:embed="rId3"/>
          <a:srcRect/>
          <a:stretch>
            <a:fillRect/>
          </a:stretch>
        </p:blipFill>
        <p:spPr bwMode="auto">
          <a:xfrm>
            <a:off x="4716463" y="1785938"/>
            <a:ext cx="4162425" cy="3371850"/>
          </a:xfrm>
          <a:prstGeom prst="rect">
            <a:avLst/>
          </a:prstGeom>
          <a:noFill/>
          <a:ln w="9525">
            <a:noFill/>
            <a:miter lim="800000"/>
            <a:headEnd/>
            <a:tailEnd/>
          </a:ln>
        </p:spPr>
      </p:pic>
      <p:sp>
        <p:nvSpPr>
          <p:cNvPr id="140291" name="3 CuadroTexto"/>
          <p:cNvSpPr txBox="1">
            <a:spLocks noChangeArrowheads="1"/>
          </p:cNvSpPr>
          <p:nvPr/>
        </p:nvSpPr>
        <p:spPr bwMode="auto">
          <a:xfrm>
            <a:off x="0" y="115888"/>
            <a:ext cx="9144000" cy="647700"/>
          </a:xfrm>
          <a:prstGeom prst="rect">
            <a:avLst/>
          </a:prstGeom>
          <a:noFill/>
          <a:ln w="9525">
            <a:noFill/>
            <a:miter lim="800000"/>
            <a:headEnd/>
            <a:tailEnd/>
          </a:ln>
        </p:spPr>
        <p:txBody>
          <a:bodyPr>
            <a:spAutoFit/>
          </a:bodyPr>
          <a:lstStyle/>
          <a:p>
            <a:pPr algn="ctr"/>
            <a:r>
              <a:rPr lang="es-CL">
                <a:solidFill>
                  <a:srgbClr val="663300"/>
                </a:solidFill>
                <a:latin typeface="Calibri" pitchFamily="34" charset="0"/>
              </a:rPr>
              <a:t>Coeficiente de Gini  y comparación entre el ingreso del quintil y decil más rico con respecto al quintil y decil más pobre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1 CuadroTexto"/>
          <p:cNvSpPr txBox="1">
            <a:spLocks noChangeArrowheads="1"/>
          </p:cNvSpPr>
          <p:nvPr/>
        </p:nvSpPr>
        <p:spPr bwMode="auto">
          <a:xfrm>
            <a:off x="214313" y="1609725"/>
            <a:ext cx="8572500" cy="4462463"/>
          </a:xfrm>
          <a:prstGeom prst="rect">
            <a:avLst/>
          </a:prstGeom>
          <a:noFill/>
          <a:ln w="9525">
            <a:noFill/>
            <a:miter lim="800000"/>
            <a:headEnd/>
            <a:tailEnd/>
          </a:ln>
        </p:spPr>
        <p:txBody>
          <a:bodyPr>
            <a:spAutoFit/>
          </a:bodyPr>
          <a:lstStyle/>
          <a:p>
            <a:pPr algn="just"/>
            <a:r>
              <a:rPr lang="es-CL" b="1">
                <a:cs typeface="Times New Roman" pitchFamily="18" charset="0"/>
              </a:rPr>
              <a:t> </a:t>
            </a:r>
            <a:endParaRPr lang="es-CL" sz="1400">
              <a:latin typeface="Times New Roman" pitchFamily="18" charset="0"/>
              <a:cs typeface="Times New Roman" pitchFamily="18" charset="0"/>
            </a:endParaRPr>
          </a:p>
          <a:p>
            <a:pPr algn="just"/>
            <a:r>
              <a:rPr lang="es-CL" b="1">
                <a:solidFill>
                  <a:srgbClr val="FF0000"/>
                </a:solidFill>
                <a:cs typeface="Times New Roman" pitchFamily="18" charset="0"/>
              </a:rPr>
              <a:t>Hecho 1:  Chile es una de las economías con mayor desigualdad en el mundo.</a:t>
            </a:r>
          </a:p>
          <a:p>
            <a:pPr algn="just"/>
            <a:endParaRPr lang="es-CL" sz="1400">
              <a:latin typeface="Times New Roman" pitchFamily="18" charset="0"/>
              <a:cs typeface="Times New Roman" pitchFamily="18" charset="0"/>
            </a:endParaRPr>
          </a:p>
          <a:p>
            <a:pPr algn="just"/>
            <a:r>
              <a:rPr lang="es-CL">
                <a:cs typeface="Times New Roman" pitchFamily="18" charset="0"/>
              </a:rPr>
              <a:t>La economía Chilena ha sido caracterizada en los últimos años como una de rápido crecimiento y desigual distribución del ingreso. En este contexto, varias investigaciones muestran  que la distribución de los ingresos en Chile es una de las más desiguales en el mundo, pero que dicha desigualdad se ha mantenido, relativamente estable desde una perspectiva de “largo plazo”.</a:t>
            </a:r>
            <a:endParaRPr lang="es-CL" sz="2000">
              <a:latin typeface="Times New Roman" pitchFamily="18" charset="0"/>
              <a:cs typeface="Times New Roman" pitchFamily="18" charset="0"/>
            </a:endParaRPr>
          </a:p>
          <a:p>
            <a:pPr algn="just"/>
            <a:r>
              <a:rPr lang="es-CL">
                <a:cs typeface="Times New Roman" pitchFamily="18" charset="0"/>
              </a:rPr>
              <a:t> </a:t>
            </a:r>
            <a:endParaRPr lang="es-CL" sz="1400">
              <a:latin typeface="Times New Roman" pitchFamily="18" charset="0"/>
              <a:cs typeface="Times New Roman" pitchFamily="18" charset="0"/>
            </a:endParaRPr>
          </a:p>
          <a:p>
            <a:pPr algn="just"/>
            <a:r>
              <a:rPr lang="es-CL">
                <a:cs typeface="Times New Roman" pitchFamily="18" charset="0"/>
              </a:rPr>
              <a:t>En efecto, en nuestro país, el 20% más rico de la población recibe 17 veces más ingresos que el 20% más pobre; en contraste, en los Estados Unidos esta misma relación alcanza a 8.9 veces; y en Perú y Corea del Sur estas relaciones alcanzan a 10.5 y 5.7 veces, respectivamente (PNUD, 1995).Resultados similares se presentan en un estudio reciente del Banco Interamericano de Desarrollo. (BID)</a:t>
            </a:r>
            <a:endParaRPr lang="es-CL" sz="1400">
              <a:latin typeface="Times New Roman" pitchFamily="18" charset="0"/>
              <a:cs typeface="Times New Roman" pitchFamily="18" charset="0"/>
            </a:endParaRPr>
          </a:p>
          <a:p>
            <a:endParaRPr lang="es-CL">
              <a:latin typeface="Calibri" pitchFamily="34" charset="0"/>
            </a:endParaRPr>
          </a:p>
        </p:txBody>
      </p:sp>
      <p:sp>
        <p:nvSpPr>
          <p:cNvPr id="141314" name="2 CuadroTexto"/>
          <p:cNvSpPr txBox="1">
            <a:spLocks noChangeArrowheads="1"/>
          </p:cNvSpPr>
          <p:nvPr/>
        </p:nvSpPr>
        <p:spPr bwMode="auto">
          <a:xfrm>
            <a:off x="214313" y="214313"/>
            <a:ext cx="8929687" cy="369887"/>
          </a:xfrm>
          <a:prstGeom prst="rect">
            <a:avLst/>
          </a:prstGeom>
          <a:noFill/>
          <a:ln w="9525">
            <a:noFill/>
            <a:miter lim="800000"/>
            <a:headEnd/>
            <a:tailEnd/>
          </a:ln>
        </p:spPr>
        <p:txBody>
          <a:bodyPr>
            <a:spAutoFit/>
          </a:bodyPr>
          <a:lstStyle/>
          <a:p>
            <a:pPr algn="ctr"/>
            <a:r>
              <a:rPr lang="es-CL" b="1">
                <a:latin typeface="Calibri" pitchFamily="34" charset="0"/>
              </a:rPr>
              <a:t>EL ESTUDIO DE DANTE CONTRERAS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7" name="Picture 2" descr="fig_02"/>
          <p:cNvPicPr>
            <a:picLocks noChangeAspect="1" noChangeArrowheads="1"/>
          </p:cNvPicPr>
          <p:nvPr/>
        </p:nvPicPr>
        <p:blipFill>
          <a:blip r:embed="rId2"/>
          <a:srcRect/>
          <a:stretch>
            <a:fillRect/>
          </a:stretch>
        </p:blipFill>
        <p:spPr bwMode="auto">
          <a:xfrm>
            <a:off x="1428750" y="3487738"/>
            <a:ext cx="4500563" cy="3227387"/>
          </a:xfrm>
          <a:prstGeom prst="rect">
            <a:avLst/>
          </a:prstGeom>
          <a:noFill/>
          <a:ln w="9525">
            <a:noFill/>
            <a:miter lim="800000"/>
            <a:headEnd/>
            <a:tailEnd/>
          </a:ln>
        </p:spPr>
      </p:pic>
      <p:sp>
        <p:nvSpPr>
          <p:cNvPr id="142338" name="2 CuadroTexto"/>
          <p:cNvSpPr txBox="1">
            <a:spLocks noChangeArrowheads="1"/>
          </p:cNvSpPr>
          <p:nvPr/>
        </p:nvSpPr>
        <p:spPr bwMode="auto">
          <a:xfrm>
            <a:off x="0" y="71438"/>
            <a:ext cx="9144000" cy="3692525"/>
          </a:xfrm>
          <a:prstGeom prst="rect">
            <a:avLst/>
          </a:prstGeom>
          <a:noFill/>
          <a:ln w="9525">
            <a:noFill/>
            <a:miter lim="800000"/>
            <a:headEnd/>
            <a:tailEnd/>
          </a:ln>
        </p:spPr>
        <p:txBody>
          <a:bodyPr>
            <a:spAutoFit/>
          </a:bodyPr>
          <a:lstStyle/>
          <a:p>
            <a:pPr algn="just"/>
            <a:r>
              <a:rPr lang="es-CL" b="1">
                <a:solidFill>
                  <a:srgbClr val="FF0000"/>
                </a:solidFill>
                <a:latin typeface="Calibri" pitchFamily="34" charset="0"/>
              </a:rPr>
              <a:t>Hecho 2: La desigualdad es inestable en el tiempo</a:t>
            </a:r>
          </a:p>
          <a:p>
            <a:pPr algn="just"/>
            <a:endParaRPr lang="es-CL">
              <a:latin typeface="Calibri" pitchFamily="34" charset="0"/>
            </a:endParaRPr>
          </a:p>
          <a:p>
            <a:pPr algn="just"/>
            <a:r>
              <a:rPr lang="es-CL">
                <a:latin typeface="Calibri" pitchFamily="34" charset="0"/>
              </a:rPr>
              <a:t>A nivel nacional, existen varios estudios que examinan la distribución de los ingresos en distintos períodos, usando para ello diversas metodologías y fuentes de información. Muchos de estos estudios han contribuido a la generación del mito en el sentido que la distribución del ingreso en Chile se ha mantenido estable en los últimos 40 años.</a:t>
            </a:r>
          </a:p>
          <a:p>
            <a:pPr algn="just"/>
            <a:endParaRPr lang="es-CL">
              <a:latin typeface="Calibri" pitchFamily="34" charset="0"/>
            </a:endParaRPr>
          </a:p>
          <a:p>
            <a:pPr algn="just"/>
            <a:r>
              <a:rPr lang="es-CL">
                <a:latin typeface="Calibri" pitchFamily="34" charset="0"/>
              </a:rPr>
              <a:t>Sin embargo, gran parte de dichas conclusiones se alcanzan en base al análisis de la Encuesta CASEN, la que está disponible sólo para el periodo 1987-1996. Otros estudios en tanto examinan un horizonte de largo plazo (40 años), sin embargo, la conclusión respecto a la estabilidad de la desigualdad es obtenida comparando el año inicial (1960) con el presente, lo cual no permite investigar la evolución completa del período en cuestión.</a:t>
            </a:r>
          </a:p>
          <a:p>
            <a:pPr algn="just"/>
            <a:endParaRPr lang="es-CL">
              <a:latin typeface="Calibri" pitchFamily="34" charset="0"/>
            </a:endParaRPr>
          </a:p>
        </p:txBody>
      </p:sp>
      <p:sp>
        <p:nvSpPr>
          <p:cNvPr id="142339" name="3 CuadroTexto"/>
          <p:cNvSpPr txBox="1">
            <a:spLocks noChangeArrowheads="1"/>
          </p:cNvSpPr>
          <p:nvPr/>
        </p:nvSpPr>
        <p:spPr bwMode="auto">
          <a:xfrm>
            <a:off x="7215188" y="4711700"/>
            <a:ext cx="1571625" cy="646113"/>
          </a:xfrm>
          <a:prstGeom prst="rect">
            <a:avLst/>
          </a:prstGeom>
          <a:noFill/>
          <a:ln w="9525">
            <a:noFill/>
            <a:miter lim="800000"/>
            <a:headEnd/>
            <a:tailEnd/>
          </a:ln>
        </p:spPr>
        <p:txBody>
          <a:bodyPr>
            <a:spAutoFit/>
          </a:bodyPr>
          <a:lstStyle/>
          <a:p>
            <a:r>
              <a:rPr lang="es-CL">
                <a:latin typeface="Calibri" pitchFamily="34" charset="0"/>
              </a:rPr>
              <a:t>Indice de Gini: Gran Santiago</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Marcador de número de diapositiva"/>
          <p:cNvSpPr>
            <a:spLocks noGrp="1"/>
          </p:cNvSpPr>
          <p:nvPr>
            <p:ph type="sldNum" sz="quarter" idx="12"/>
          </p:nvPr>
        </p:nvSpPr>
        <p:spPr/>
        <p:txBody>
          <a:bodyPr/>
          <a:lstStyle/>
          <a:p>
            <a:pPr>
              <a:defRPr/>
            </a:pPr>
            <a:fld id="{DF2F5BFD-52B8-4F67-BC78-3530A984217C}" type="slidenum">
              <a:rPr lang="es-ES_tradnl"/>
              <a:pPr>
                <a:defRPr/>
              </a:pPr>
              <a:t>4</a:t>
            </a:fld>
            <a:endParaRPr lang="es-ES_tradnl"/>
          </a:p>
        </p:txBody>
      </p:sp>
      <p:sp>
        <p:nvSpPr>
          <p:cNvPr id="836610" name="Text Box 2"/>
          <p:cNvSpPr txBox="1">
            <a:spLocks noChangeArrowheads="1"/>
          </p:cNvSpPr>
          <p:nvPr/>
        </p:nvSpPr>
        <p:spPr bwMode="auto">
          <a:xfrm>
            <a:off x="304800" y="349250"/>
            <a:ext cx="8534400" cy="6203950"/>
          </a:xfrm>
          <a:prstGeom prst="rect">
            <a:avLst/>
          </a:prstGeom>
          <a:noFill/>
          <a:ln w="9525">
            <a:noFill/>
            <a:miter lim="800000"/>
            <a:headEnd/>
            <a:tailEnd/>
          </a:ln>
          <a:effectLst/>
        </p:spPr>
        <p:txBody>
          <a:bodyPr>
            <a:spAutoFit/>
          </a:bodyPr>
          <a:lstStyle/>
          <a:p>
            <a:pPr algn="just" fontAlgn="auto">
              <a:lnSpc>
                <a:spcPct val="80000"/>
              </a:lnSpc>
              <a:spcBef>
                <a:spcPct val="50000"/>
              </a:spcBef>
              <a:spcAft>
                <a:spcPts val="0"/>
              </a:spcAft>
              <a:buClr>
                <a:srgbClr val="990000"/>
              </a:buClr>
              <a:buFontTx/>
              <a:buChar char="•"/>
              <a:defRPr/>
            </a:pPr>
            <a:r>
              <a:rPr lang="es-ES_tradnl" sz="2800" dirty="0">
                <a:solidFill>
                  <a:srgbClr val="990000"/>
                </a:solidFill>
                <a:effectLst>
                  <a:outerShdw blurRad="38100" dist="38100" dir="2700000" algn="tl">
                    <a:srgbClr val="000000"/>
                  </a:outerShdw>
                </a:effectLst>
                <a:latin typeface="+mn-lt"/>
              </a:rPr>
              <a:t>Existe una </a:t>
            </a:r>
            <a:r>
              <a:rPr lang="es-ES_tradnl" sz="2800" dirty="0" err="1">
                <a:solidFill>
                  <a:srgbClr val="990000"/>
                </a:solidFill>
                <a:effectLst>
                  <a:outerShdw blurRad="38100" dist="38100" dir="2700000" algn="tl">
                    <a:srgbClr val="000000"/>
                  </a:outerShdw>
                </a:effectLst>
                <a:latin typeface="+mn-lt"/>
              </a:rPr>
              <a:t>multicausalidad</a:t>
            </a:r>
            <a:r>
              <a:rPr lang="es-ES_tradnl" sz="2800" dirty="0">
                <a:solidFill>
                  <a:srgbClr val="990000"/>
                </a:solidFill>
                <a:effectLst>
                  <a:outerShdw blurRad="38100" dist="38100" dir="2700000" algn="tl">
                    <a:srgbClr val="000000"/>
                  </a:outerShdw>
                </a:effectLst>
                <a:latin typeface="+mn-lt"/>
              </a:rPr>
              <a:t> en el proceso de crecimiento y desarrollo que no se limita a las interacciones existentes entre subsistemas funcionales (económico, social, institucional etc.), sino que incluye, además, a su incidencia “espacial” en el territorio que se manifiesta en la formación de subsistemas espaciales, denominadas “</a:t>
            </a:r>
            <a:r>
              <a:rPr lang="es-ES_tradnl" sz="2800" u="sng" dirty="0">
                <a:solidFill>
                  <a:srgbClr val="990000"/>
                </a:solidFill>
                <a:effectLst>
                  <a:outerShdw blurRad="38100" dist="38100" dir="2700000" algn="tl">
                    <a:srgbClr val="000000"/>
                  </a:outerShdw>
                </a:effectLst>
                <a:latin typeface="+mn-lt"/>
              </a:rPr>
              <a:t>regiones” o “localidades</a:t>
            </a:r>
            <a:r>
              <a:rPr lang="es-ES_tradnl" sz="2800" dirty="0">
                <a:solidFill>
                  <a:srgbClr val="990000"/>
                </a:solidFill>
                <a:effectLst>
                  <a:outerShdw blurRad="38100" dist="38100" dir="2700000" algn="tl">
                    <a:srgbClr val="000000"/>
                  </a:outerShdw>
                </a:effectLst>
                <a:latin typeface="+mn-lt"/>
              </a:rPr>
              <a:t>”.</a:t>
            </a:r>
          </a:p>
          <a:p>
            <a:pPr algn="just" fontAlgn="auto">
              <a:lnSpc>
                <a:spcPct val="80000"/>
              </a:lnSpc>
              <a:spcBef>
                <a:spcPct val="50000"/>
              </a:spcBef>
              <a:spcAft>
                <a:spcPts val="0"/>
              </a:spcAft>
              <a:buClr>
                <a:srgbClr val="990000"/>
              </a:buClr>
              <a:buFontTx/>
              <a:buChar char="•"/>
              <a:defRPr/>
            </a:pPr>
            <a:r>
              <a:rPr lang="es-ES_tradnl" sz="2800" dirty="0">
                <a:solidFill>
                  <a:schemeClr val="accent2"/>
                </a:solidFill>
                <a:effectLst>
                  <a:outerShdw blurRad="38100" dist="38100" dir="2700000" algn="tl">
                    <a:srgbClr val="000000"/>
                  </a:outerShdw>
                </a:effectLst>
                <a:latin typeface="+mn-lt"/>
              </a:rPr>
              <a:t>Dentro del subsistema espacial, el desarrollo de cada “región” o “localidad” depende, fundamentalmente, de las tendencias de crecimiento y desarrollo que se dan en las otras regiones, o localidades ya que éstas son subsistemas muy abiertos.</a:t>
            </a:r>
          </a:p>
          <a:p>
            <a:pPr algn="just" fontAlgn="auto">
              <a:lnSpc>
                <a:spcPct val="80000"/>
              </a:lnSpc>
              <a:spcBef>
                <a:spcPct val="50000"/>
              </a:spcBef>
              <a:spcAft>
                <a:spcPts val="0"/>
              </a:spcAft>
              <a:buClr>
                <a:srgbClr val="990000"/>
              </a:buClr>
              <a:buFontTx/>
              <a:buChar char="•"/>
              <a:defRPr/>
            </a:pPr>
            <a:r>
              <a:rPr lang="es-ES_tradnl" sz="2800" dirty="0">
                <a:solidFill>
                  <a:srgbClr val="990000"/>
                </a:solidFill>
                <a:effectLst>
                  <a:outerShdw blurRad="38100" dist="38100" dir="2700000" algn="tl">
                    <a:srgbClr val="000000"/>
                  </a:outerShdw>
                </a:effectLst>
                <a:latin typeface="+mn-lt"/>
              </a:rPr>
              <a:t>Las “regiones  y “localidades” como subsistemas abiertos, deben planificarse teniendo en cuenta tanto el sistema en su totalidad como a  las partes que lo componen.</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1 CuadroTexto"/>
          <p:cNvSpPr txBox="1">
            <a:spLocks noChangeArrowheads="1"/>
          </p:cNvSpPr>
          <p:nvPr/>
        </p:nvSpPr>
        <p:spPr bwMode="auto">
          <a:xfrm>
            <a:off x="428625" y="642938"/>
            <a:ext cx="8715375" cy="6186487"/>
          </a:xfrm>
          <a:prstGeom prst="rect">
            <a:avLst/>
          </a:prstGeom>
          <a:noFill/>
          <a:ln w="9525">
            <a:noFill/>
            <a:miter lim="800000"/>
            <a:headEnd/>
            <a:tailEnd/>
          </a:ln>
        </p:spPr>
        <p:txBody>
          <a:bodyPr>
            <a:spAutoFit/>
          </a:bodyPr>
          <a:lstStyle/>
          <a:p>
            <a:r>
              <a:rPr lang="es-CL" b="1">
                <a:solidFill>
                  <a:srgbClr val="FF0000"/>
                </a:solidFill>
                <a:latin typeface="Calibri" pitchFamily="34" charset="0"/>
              </a:rPr>
              <a:t>Hecho 3: Los altos niveles de desigualdad son explicados por el comportamiento en la parte superior de la distribución de los ingresos (el quintil más rico)</a:t>
            </a:r>
          </a:p>
          <a:p>
            <a:endParaRPr lang="es-CL">
              <a:latin typeface="Calibri" pitchFamily="34" charset="0"/>
            </a:endParaRPr>
          </a:p>
          <a:p>
            <a:pPr algn="just"/>
            <a:r>
              <a:rPr lang="es-CL">
                <a:latin typeface="Calibri" pitchFamily="34" charset="0"/>
              </a:rPr>
              <a:t>Los resultados anteriores cuestionan la supuesta estabilidad de la distribución de los ingresos, pero no los altos niveles de desigualdad. Para entender las causas de la desigualdad es necesario examinar la distribución en su conjunto. Por ejemplo, si tenemos dos grupos A, B que exhiben igual nivel de desigualdad, las causas que la explican pueden ser diferentes para cada grupo. En efecto, la desigualdad en el grupo A puede ser explicada por que gran parte de la variación de los ingresos ocurre en la parte inferior de la distribución, mientras que en el grupo B la desigualdad se explica por el comportamiento de los ingresos de la parte superior de la distribución. También es posible argumentar que la desigualdad es explicada a lo largo de todos los segmentos de los ingresos de la población.</a:t>
            </a:r>
          </a:p>
          <a:p>
            <a:r>
              <a:rPr lang="es-CL">
                <a:latin typeface="Calibri" pitchFamily="34" charset="0"/>
              </a:rPr>
              <a:t> </a:t>
            </a:r>
          </a:p>
          <a:p>
            <a:pPr algn="just"/>
            <a:r>
              <a:rPr lang="es-CL">
                <a:latin typeface="Calibri" pitchFamily="34" charset="0"/>
              </a:rPr>
              <a:t>La Figura 3 nos ayuda a resolver este problema. Dicha figura se construye en base a la misma información contenida en la Figura Anterior. El primer elemento interesante es la estabilidad del “origen” de la desigual distribución de los ingresos, dicha figura muestra un patrón consistente durante todo el período examinado 1957-1996 </a:t>
            </a:r>
            <a:r>
              <a:rPr lang="es-ES_tradnl">
                <a:latin typeface="Calibri" pitchFamily="34" charset="0"/>
              </a:rPr>
              <a:t>En un estudio reciente (BID 1998) se señala que sin considerar el último quintil (decil) de la población la desigualdad en Chile es similar a la exhibida en otras economías. Esto sugiere que la desigualdad es “explicada” por el comportamiento del segmento más rico de la población. </a:t>
            </a:r>
          </a:p>
          <a:p>
            <a:endParaRPr lang="es-CL">
              <a:latin typeface="Calibri"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5" name="Picture 2" descr="fig_03"/>
          <p:cNvPicPr>
            <a:picLocks noChangeAspect="1" noChangeArrowheads="1"/>
          </p:cNvPicPr>
          <p:nvPr/>
        </p:nvPicPr>
        <p:blipFill>
          <a:blip r:embed="rId2"/>
          <a:srcRect/>
          <a:stretch>
            <a:fillRect/>
          </a:stretch>
        </p:blipFill>
        <p:spPr bwMode="auto">
          <a:xfrm>
            <a:off x="92075" y="857250"/>
            <a:ext cx="8980488" cy="5572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30" name="Object 2"/>
          <p:cNvGraphicFramePr>
            <a:graphicFrameLocks noChangeAspect="1"/>
          </p:cNvGraphicFramePr>
          <p:nvPr/>
        </p:nvGraphicFramePr>
        <p:xfrm>
          <a:off x="304800" y="161925"/>
          <a:ext cx="8610600" cy="6475413"/>
        </p:xfrm>
        <a:graphic>
          <a:graphicData uri="http://schemas.openxmlformats.org/presentationml/2006/ole">
            <p:oleObj spid="_x0000_s48130" name="Presentation" r:id="rId4" imgW="5394960" imgH="4056840" progId="">
              <p:embed/>
            </p:oleObj>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1 Imagen" descr="PPT29E.png"/>
          <p:cNvPicPr>
            <a:picLocks noChangeAspect="1"/>
          </p:cNvPicPr>
          <p:nvPr/>
        </p:nvPicPr>
        <p:blipFill>
          <a:blip r:embed="rId2"/>
          <a:srcRect/>
          <a:stretch>
            <a:fillRect/>
          </a:stretch>
        </p:blipFill>
        <p:spPr bwMode="auto">
          <a:xfrm>
            <a:off x="390525" y="908050"/>
            <a:ext cx="8485188" cy="4968875"/>
          </a:xfrm>
          <a:prstGeom prst="rect">
            <a:avLst/>
          </a:prstGeom>
          <a:noFill/>
          <a:ln w="9525">
            <a:noFill/>
            <a:miter lim="800000"/>
            <a:headEnd/>
            <a:tailEnd/>
          </a:ln>
        </p:spPr>
      </p:pic>
      <p:sp>
        <p:nvSpPr>
          <p:cNvPr id="147458" name="2 CuadroTexto"/>
          <p:cNvSpPr txBox="1">
            <a:spLocks noChangeArrowheads="1"/>
          </p:cNvSpPr>
          <p:nvPr/>
        </p:nvSpPr>
        <p:spPr bwMode="auto">
          <a:xfrm>
            <a:off x="5795963" y="2843213"/>
            <a:ext cx="720725" cy="369887"/>
          </a:xfrm>
          <a:prstGeom prst="rect">
            <a:avLst/>
          </a:prstGeom>
          <a:noFill/>
          <a:ln w="9525">
            <a:noFill/>
            <a:miter lim="800000"/>
            <a:headEnd/>
            <a:tailEnd/>
          </a:ln>
        </p:spPr>
        <p:txBody>
          <a:bodyPr>
            <a:spAutoFit/>
          </a:bodyPr>
          <a:lstStyle/>
          <a:p>
            <a:r>
              <a:rPr lang="es-CL" b="1">
                <a:latin typeface="Calibri" pitchFamily="34" charset="0"/>
              </a:rPr>
              <a:t>47,2</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1" name="1 Imagen" descr="PPT2A0.png"/>
          <p:cNvPicPr>
            <a:picLocks noChangeAspect="1"/>
          </p:cNvPicPr>
          <p:nvPr/>
        </p:nvPicPr>
        <p:blipFill>
          <a:blip r:embed="rId2"/>
          <a:srcRect/>
          <a:stretch>
            <a:fillRect/>
          </a:stretch>
        </p:blipFill>
        <p:spPr bwMode="auto">
          <a:xfrm>
            <a:off x="428625" y="765175"/>
            <a:ext cx="8439150" cy="561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5" name="Picture 2"/>
          <p:cNvPicPr>
            <a:picLocks noChangeAspect="1" noChangeArrowheads="1"/>
          </p:cNvPicPr>
          <p:nvPr/>
        </p:nvPicPr>
        <p:blipFill>
          <a:blip r:embed="rId2"/>
          <a:srcRect/>
          <a:stretch>
            <a:fillRect/>
          </a:stretch>
        </p:blipFill>
        <p:spPr bwMode="auto">
          <a:xfrm>
            <a:off x="611188" y="333375"/>
            <a:ext cx="7972425" cy="6153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29" name="Picture 2"/>
          <p:cNvPicPr>
            <a:picLocks noChangeAspect="1" noChangeArrowheads="1"/>
          </p:cNvPicPr>
          <p:nvPr/>
        </p:nvPicPr>
        <p:blipFill>
          <a:blip r:embed="rId2"/>
          <a:srcRect/>
          <a:stretch>
            <a:fillRect/>
          </a:stretch>
        </p:blipFill>
        <p:spPr bwMode="auto">
          <a:xfrm>
            <a:off x="323850" y="257175"/>
            <a:ext cx="8351838" cy="6454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3" name="Picture 2"/>
          <p:cNvPicPr>
            <a:picLocks noChangeAspect="1" noChangeArrowheads="1"/>
          </p:cNvPicPr>
          <p:nvPr/>
        </p:nvPicPr>
        <p:blipFill>
          <a:blip r:embed="rId2"/>
          <a:srcRect/>
          <a:stretch>
            <a:fillRect/>
          </a:stretch>
        </p:blipFill>
        <p:spPr bwMode="auto">
          <a:xfrm>
            <a:off x="323850" y="188913"/>
            <a:ext cx="8496300" cy="6569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7" name="Picture 2"/>
          <p:cNvPicPr>
            <a:picLocks noChangeAspect="1" noChangeArrowheads="1"/>
          </p:cNvPicPr>
          <p:nvPr/>
        </p:nvPicPr>
        <p:blipFill>
          <a:blip r:embed="rId2"/>
          <a:srcRect/>
          <a:stretch>
            <a:fillRect/>
          </a:stretch>
        </p:blipFill>
        <p:spPr bwMode="auto">
          <a:xfrm>
            <a:off x="250825" y="122238"/>
            <a:ext cx="8569325" cy="6670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1" name="Picture 2"/>
          <p:cNvPicPr>
            <a:picLocks noChangeAspect="1" noChangeArrowheads="1"/>
          </p:cNvPicPr>
          <p:nvPr/>
        </p:nvPicPr>
        <p:blipFill>
          <a:blip r:embed="rId2"/>
          <a:srcRect/>
          <a:stretch>
            <a:fillRect/>
          </a:stretch>
        </p:blipFill>
        <p:spPr bwMode="auto">
          <a:xfrm>
            <a:off x="250825" y="196850"/>
            <a:ext cx="8569325" cy="6583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a:xfrm>
            <a:off x="685800" y="404813"/>
            <a:ext cx="7772400" cy="1143000"/>
          </a:xfrm>
        </p:spPr>
        <p:txBody>
          <a:bodyPr rtlCol="0">
            <a:normAutofit/>
          </a:bodyPr>
          <a:lstStyle/>
          <a:p>
            <a:pPr fontAlgn="auto">
              <a:spcAft>
                <a:spcPts val="0"/>
              </a:spcAft>
              <a:defRPr/>
            </a:pPr>
            <a:r>
              <a:rPr lang="es-ES" b="1" dirty="0">
                <a:solidFill>
                  <a:schemeClr val="accent2"/>
                </a:solidFill>
                <a:effectLst>
                  <a:outerShdw blurRad="38100" dist="38100" dir="2700000" algn="tl">
                    <a:srgbClr val="000000"/>
                  </a:outerShdw>
                </a:effectLst>
              </a:rPr>
              <a:t>Contexto nacional y subnacional</a:t>
            </a:r>
          </a:p>
        </p:txBody>
      </p:sp>
      <p:graphicFrame>
        <p:nvGraphicFramePr>
          <p:cNvPr id="844803" name="Group 3"/>
          <p:cNvGraphicFramePr>
            <a:graphicFrameLocks noGrp="1"/>
          </p:cNvGraphicFramePr>
          <p:nvPr>
            <p:ph type="tbl" idx="1"/>
          </p:nvPr>
        </p:nvGraphicFramePr>
        <p:xfrm>
          <a:off x="142875" y="1628775"/>
          <a:ext cx="8893175" cy="2446338"/>
        </p:xfrm>
        <a:graphic>
          <a:graphicData uri="http://schemas.openxmlformats.org/drawingml/2006/table">
            <a:tbl>
              <a:tblPr/>
              <a:tblGrid>
                <a:gridCol w="1116013"/>
                <a:gridCol w="1169987"/>
                <a:gridCol w="1241425"/>
                <a:gridCol w="969963"/>
                <a:gridCol w="1100137"/>
                <a:gridCol w="760413"/>
                <a:gridCol w="1357312"/>
                <a:gridCol w="1177925"/>
              </a:tblGrid>
              <a:tr h="747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CRECIMIENTO ECONOMICO</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DISTRIBUCION INGRESOS </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MEDIO AMBIENTE Y CALIDAD DE VIDA</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NECESIDADES BASICAS Y POBREZA</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DDHHH </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COMPETITIVIDAD INTENACIONAL</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DESARROLLO HUMANO</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493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PAIS</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REGION</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647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LOCALIDAD</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bl>
          </a:graphicData>
        </a:graphic>
      </p:graphicFrame>
      <p:sp>
        <p:nvSpPr>
          <p:cNvPr id="51" name="5 Marcador de número de diapositiva"/>
          <p:cNvSpPr>
            <a:spLocks noGrp="1"/>
          </p:cNvSpPr>
          <p:nvPr>
            <p:ph type="sldNum" sz="quarter" idx="12"/>
          </p:nvPr>
        </p:nvSpPr>
        <p:spPr/>
        <p:txBody>
          <a:bodyPr/>
          <a:lstStyle/>
          <a:p>
            <a:pPr>
              <a:defRPr/>
            </a:pPr>
            <a:fld id="{7AB0CD03-E558-4B57-9276-F0BCADFC55C5}" type="slidenum">
              <a:rPr lang="es-ES_tradnl"/>
              <a:pPr>
                <a:defRPr/>
              </a:pPr>
              <a:t>5</a:t>
            </a:fld>
            <a:endParaRPr lang="es-ES_tradnl"/>
          </a:p>
        </p:txBody>
      </p:sp>
      <p:sp>
        <p:nvSpPr>
          <p:cNvPr id="844850" name="Text Box 50"/>
          <p:cNvSpPr txBox="1">
            <a:spLocks noChangeArrowheads="1"/>
          </p:cNvSpPr>
          <p:nvPr/>
        </p:nvSpPr>
        <p:spPr bwMode="auto">
          <a:xfrm>
            <a:off x="0" y="4508500"/>
            <a:ext cx="9144000" cy="2282825"/>
          </a:xfrm>
          <a:prstGeom prst="rect">
            <a:avLst/>
          </a:prstGeom>
          <a:noFill/>
          <a:ln w="9525">
            <a:noFill/>
            <a:miter lim="800000"/>
            <a:headEnd/>
            <a:tailEnd/>
          </a:ln>
          <a:effectLst/>
        </p:spPr>
        <p:txBody>
          <a:bodyPr>
            <a:spAutoFit/>
          </a:bodyPr>
          <a:lstStyle/>
          <a:p>
            <a:pPr algn="just" fontAlgn="auto">
              <a:spcBef>
                <a:spcPct val="50000"/>
              </a:spcBef>
              <a:spcAft>
                <a:spcPts val="0"/>
              </a:spcAft>
              <a:defRPr/>
            </a:pPr>
            <a:r>
              <a:rPr lang="es-CL" sz="2400">
                <a:solidFill>
                  <a:srgbClr val="990033"/>
                </a:solidFill>
                <a:effectLst>
                  <a:outerShdw blurRad="38100" dist="38100" dir="2700000" algn="tl">
                    <a:srgbClr val="000000"/>
                  </a:outerShdw>
                </a:effectLst>
                <a:latin typeface="+mn-lt"/>
              </a:rPr>
              <a:t>En el caso particular del desarrollo humano la atención se concentra en el ser humano - objeto y sujeto del desarrollo - ya que en muchas oportunidades se perdió el sentido último de éste.  La urgencia por mayores niveles de desarrollo ha llevado a los gobiernos de nuestros países a ponerse </a:t>
            </a:r>
            <a:r>
              <a:rPr lang="es-CL" sz="2400">
                <a:solidFill>
                  <a:srgbClr val="990033"/>
                </a:solidFill>
                <a:effectLst>
                  <a:outerShdw blurRad="38100" dist="38100" dir="2700000" algn="tl">
                    <a:srgbClr val="000000"/>
                  </a:outerShdw>
                </a:effectLst>
                <a:latin typeface="+mn-lt"/>
                <a:hlinkClick r:id="rId4"/>
              </a:rPr>
              <a:t>Metas del Milenio </a:t>
            </a:r>
            <a:r>
              <a:rPr lang="es-CL" sz="2400">
                <a:solidFill>
                  <a:srgbClr val="990033"/>
                </a:solidFill>
                <a:effectLst>
                  <a:outerShdw blurRad="38100" dist="38100" dir="2700000" algn="tl">
                    <a:srgbClr val="000000"/>
                  </a:outerShdw>
                </a:effectLst>
                <a:latin typeface="+mn-lt"/>
              </a:rPr>
              <a:t>a cumplir para el 2015.</a:t>
            </a:r>
            <a:r>
              <a:rPr lang="es-CL" sz="2400">
                <a:solidFill>
                  <a:srgbClr val="FF3300"/>
                </a:solidFill>
                <a:latin typeface="+mn-lt"/>
              </a:rPr>
              <a: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5" name="Picture 2"/>
          <p:cNvPicPr>
            <a:picLocks noChangeAspect="1" noChangeArrowheads="1"/>
          </p:cNvPicPr>
          <p:nvPr/>
        </p:nvPicPr>
        <p:blipFill>
          <a:blip r:embed="rId2"/>
          <a:srcRect/>
          <a:stretch>
            <a:fillRect/>
          </a:stretch>
        </p:blipFill>
        <p:spPr bwMode="auto">
          <a:xfrm>
            <a:off x="250825" y="87313"/>
            <a:ext cx="8642350" cy="6683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49" name="Picture 2"/>
          <p:cNvPicPr>
            <a:picLocks noChangeAspect="1" noChangeArrowheads="1"/>
          </p:cNvPicPr>
          <p:nvPr/>
        </p:nvPicPr>
        <p:blipFill>
          <a:blip r:embed="rId2"/>
          <a:srcRect/>
          <a:stretch>
            <a:fillRect/>
          </a:stretch>
        </p:blipFill>
        <p:spPr bwMode="auto">
          <a:xfrm>
            <a:off x="179388" y="92075"/>
            <a:ext cx="8713787" cy="6729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3" name="Picture 2"/>
          <p:cNvPicPr>
            <a:picLocks noChangeAspect="1" noChangeArrowheads="1"/>
          </p:cNvPicPr>
          <p:nvPr/>
        </p:nvPicPr>
        <p:blipFill>
          <a:blip r:embed="rId2"/>
          <a:srcRect/>
          <a:stretch>
            <a:fillRect/>
          </a:stretch>
        </p:blipFill>
        <p:spPr bwMode="auto">
          <a:xfrm>
            <a:off x="234950" y="115888"/>
            <a:ext cx="8585200" cy="6635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7" name="Picture 2"/>
          <p:cNvPicPr>
            <a:picLocks noChangeAspect="1" noChangeArrowheads="1"/>
          </p:cNvPicPr>
          <p:nvPr/>
        </p:nvPicPr>
        <p:blipFill>
          <a:blip r:embed="rId2"/>
          <a:srcRect/>
          <a:stretch>
            <a:fillRect/>
          </a:stretch>
        </p:blipFill>
        <p:spPr bwMode="auto">
          <a:xfrm>
            <a:off x="250825" y="131763"/>
            <a:ext cx="8569325" cy="6650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721" name="Group 2"/>
          <p:cNvGrpSpPr>
            <a:grpSpLocks/>
          </p:cNvGrpSpPr>
          <p:nvPr/>
        </p:nvGrpSpPr>
        <p:grpSpPr bwMode="auto">
          <a:xfrm>
            <a:off x="1628775" y="822325"/>
            <a:ext cx="6172200" cy="5041900"/>
            <a:chOff x="1026" y="518"/>
            <a:chExt cx="3888" cy="3176"/>
          </a:xfrm>
        </p:grpSpPr>
        <p:sp>
          <p:nvSpPr>
            <p:cNvPr id="228530" name="Freeform 3"/>
            <p:cNvSpPr>
              <a:spLocks/>
            </p:cNvSpPr>
            <p:nvPr/>
          </p:nvSpPr>
          <p:spPr bwMode="auto">
            <a:xfrm>
              <a:off x="1026" y="833"/>
              <a:ext cx="3888" cy="2803"/>
            </a:xfrm>
            <a:custGeom>
              <a:avLst/>
              <a:gdLst>
                <a:gd name="T0" fmla="*/ 8499 w 11662"/>
                <a:gd name="T1" fmla="*/ 265 h 8408"/>
                <a:gd name="T2" fmla="*/ 8569 w 11662"/>
                <a:gd name="T3" fmla="*/ 410 h 8408"/>
                <a:gd name="T4" fmla="*/ 8227 w 11662"/>
                <a:gd name="T5" fmla="*/ 445 h 8408"/>
                <a:gd name="T6" fmla="*/ 8819 w 11662"/>
                <a:gd name="T7" fmla="*/ 514 h 8408"/>
                <a:gd name="T8" fmla="*/ 9065 w 11662"/>
                <a:gd name="T9" fmla="*/ 587 h 8408"/>
                <a:gd name="T10" fmla="*/ 9256 w 11662"/>
                <a:gd name="T11" fmla="*/ 703 h 8408"/>
                <a:gd name="T12" fmla="*/ 9465 w 11662"/>
                <a:gd name="T13" fmla="*/ 932 h 8408"/>
                <a:gd name="T14" fmla="*/ 9573 w 11662"/>
                <a:gd name="T15" fmla="*/ 1146 h 8408"/>
                <a:gd name="T16" fmla="*/ 2076 w 11662"/>
                <a:gd name="T17" fmla="*/ 1118 h 8408"/>
                <a:gd name="T18" fmla="*/ 2218 w 11662"/>
                <a:gd name="T19" fmla="*/ 872 h 8408"/>
                <a:gd name="T20" fmla="*/ 2429 w 11662"/>
                <a:gd name="T21" fmla="*/ 673 h 8408"/>
                <a:gd name="T22" fmla="*/ 2632 w 11662"/>
                <a:gd name="T23" fmla="*/ 566 h 8408"/>
                <a:gd name="T24" fmla="*/ 2905 w 11662"/>
                <a:gd name="T25" fmla="*/ 497 h 8408"/>
                <a:gd name="T26" fmla="*/ 3617 w 11662"/>
                <a:gd name="T27" fmla="*/ 431 h 8408"/>
                <a:gd name="T28" fmla="*/ 3049 w 11662"/>
                <a:gd name="T29" fmla="*/ 356 h 8408"/>
                <a:gd name="T30" fmla="*/ 3146 w 11662"/>
                <a:gd name="T31" fmla="*/ 243 h 8408"/>
                <a:gd name="T32" fmla="*/ 526 w 11662"/>
                <a:gd name="T33" fmla="*/ 6 h 8408"/>
                <a:gd name="T34" fmla="*/ 315 w 11662"/>
                <a:gd name="T35" fmla="*/ 47 h 8408"/>
                <a:gd name="T36" fmla="*/ 139 w 11662"/>
                <a:gd name="T37" fmla="*/ 139 h 8408"/>
                <a:gd name="T38" fmla="*/ 31 w 11662"/>
                <a:gd name="T39" fmla="*/ 252 h 8408"/>
                <a:gd name="T40" fmla="*/ 0 w 11662"/>
                <a:gd name="T41" fmla="*/ 8055 h 8408"/>
                <a:gd name="T42" fmla="*/ 56 w 11662"/>
                <a:gd name="T43" fmla="*/ 8185 h 8408"/>
                <a:gd name="T44" fmla="*/ 178 w 11662"/>
                <a:gd name="T45" fmla="*/ 8298 h 8408"/>
                <a:gd name="T46" fmla="*/ 362 w 11662"/>
                <a:gd name="T47" fmla="*/ 8375 h 8408"/>
                <a:gd name="T48" fmla="*/ 1122 w 11662"/>
                <a:gd name="T49" fmla="*/ 8407 h 8408"/>
                <a:gd name="T50" fmla="*/ 11248 w 11662"/>
                <a:gd name="T51" fmla="*/ 8385 h 8408"/>
                <a:gd name="T52" fmla="*/ 11443 w 11662"/>
                <a:gd name="T53" fmla="*/ 8316 h 8408"/>
                <a:gd name="T54" fmla="*/ 11587 w 11662"/>
                <a:gd name="T55" fmla="*/ 8214 h 8408"/>
                <a:gd name="T56" fmla="*/ 11662 w 11662"/>
                <a:gd name="T57" fmla="*/ 8084 h 8408"/>
                <a:gd name="T58" fmla="*/ 11648 w 11662"/>
                <a:gd name="T59" fmla="*/ 286 h 8408"/>
                <a:gd name="T60" fmla="*/ 11554 w 11662"/>
                <a:gd name="T61" fmla="*/ 162 h 8408"/>
                <a:gd name="T62" fmla="*/ 11399 w 11662"/>
                <a:gd name="T63" fmla="*/ 67 h 8408"/>
                <a:gd name="T64" fmla="*/ 11195 w 11662"/>
                <a:gd name="T65" fmla="*/ 7 h 8408"/>
                <a:gd name="T66" fmla="*/ 3986 w 11662"/>
                <a:gd name="T67" fmla="*/ 410 h 8408"/>
                <a:gd name="T68" fmla="*/ 10850 w 11662"/>
                <a:gd name="T69" fmla="*/ 7844 h 8408"/>
                <a:gd name="T70" fmla="*/ 7826 w 11662"/>
                <a:gd name="T71" fmla="*/ 417 h 8408"/>
                <a:gd name="T72" fmla="*/ 8619 w 11662"/>
                <a:gd name="T73" fmla="*/ 482 h 8408"/>
                <a:gd name="T74" fmla="*/ 8950 w 11662"/>
                <a:gd name="T75" fmla="*/ 546 h 8408"/>
                <a:gd name="T76" fmla="*/ 9167 w 11662"/>
                <a:gd name="T77" fmla="*/ 642 h 8408"/>
                <a:gd name="T78" fmla="*/ 9371 w 11662"/>
                <a:gd name="T79" fmla="*/ 815 h 8408"/>
                <a:gd name="T80" fmla="*/ 9537 w 11662"/>
                <a:gd name="T81" fmla="*/ 1057 h 8408"/>
                <a:gd name="T82" fmla="*/ 2226 w 11662"/>
                <a:gd name="T83" fmla="*/ 1146 h 8408"/>
                <a:gd name="T84" fmla="*/ 2139 w 11662"/>
                <a:gd name="T85" fmla="*/ 994 h 8408"/>
                <a:gd name="T86" fmla="*/ 2326 w 11662"/>
                <a:gd name="T87" fmla="*/ 759 h 8408"/>
                <a:gd name="T88" fmla="*/ 2524 w 11662"/>
                <a:gd name="T89" fmla="*/ 615 h 8408"/>
                <a:gd name="T90" fmla="*/ 2754 w 11662"/>
                <a:gd name="T91" fmla="*/ 529 h 8408"/>
                <a:gd name="T92" fmla="*/ 3213 w 11662"/>
                <a:gd name="T93" fmla="*/ 462 h 8408"/>
                <a:gd name="T94" fmla="*/ 4014 w 11662"/>
                <a:gd name="T95" fmla="*/ 410 h 84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662"/>
                <a:gd name="T145" fmla="*/ 0 h 8408"/>
                <a:gd name="T146" fmla="*/ 11662 w 11662"/>
                <a:gd name="T147" fmla="*/ 8408 h 840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662" h="8408">
                  <a:moveTo>
                    <a:pt x="7717" y="0"/>
                  </a:moveTo>
                  <a:lnTo>
                    <a:pt x="8416" y="220"/>
                  </a:lnTo>
                  <a:lnTo>
                    <a:pt x="8464" y="241"/>
                  </a:lnTo>
                  <a:lnTo>
                    <a:pt x="8499" y="265"/>
                  </a:lnTo>
                  <a:lnTo>
                    <a:pt x="8524" y="292"/>
                  </a:lnTo>
                  <a:lnTo>
                    <a:pt x="8550" y="324"/>
                  </a:lnTo>
                  <a:lnTo>
                    <a:pt x="8557" y="353"/>
                  </a:lnTo>
                  <a:lnTo>
                    <a:pt x="8569" y="410"/>
                  </a:lnTo>
                  <a:lnTo>
                    <a:pt x="7626" y="410"/>
                  </a:lnTo>
                  <a:lnTo>
                    <a:pt x="7826" y="417"/>
                  </a:lnTo>
                  <a:lnTo>
                    <a:pt x="8026" y="431"/>
                  </a:lnTo>
                  <a:lnTo>
                    <a:pt x="8227" y="445"/>
                  </a:lnTo>
                  <a:lnTo>
                    <a:pt x="8424" y="462"/>
                  </a:lnTo>
                  <a:lnTo>
                    <a:pt x="8619" y="482"/>
                  </a:lnTo>
                  <a:lnTo>
                    <a:pt x="8733" y="497"/>
                  </a:lnTo>
                  <a:lnTo>
                    <a:pt x="8819" y="514"/>
                  </a:lnTo>
                  <a:lnTo>
                    <a:pt x="8886" y="529"/>
                  </a:lnTo>
                  <a:lnTo>
                    <a:pt x="8950" y="546"/>
                  </a:lnTo>
                  <a:lnTo>
                    <a:pt x="9009" y="566"/>
                  </a:lnTo>
                  <a:lnTo>
                    <a:pt x="9065" y="587"/>
                  </a:lnTo>
                  <a:lnTo>
                    <a:pt x="9114" y="615"/>
                  </a:lnTo>
                  <a:lnTo>
                    <a:pt x="9167" y="642"/>
                  </a:lnTo>
                  <a:lnTo>
                    <a:pt x="9214" y="673"/>
                  </a:lnTo>
                  <a:lnTo>
                    <a:pt x="9256" y="703"/>
                  </a:lnTo>
                  <a:lnTo>
                    <a:pt x="9315" y="759"/>
                  </a:lnTo>
                  <a:lnTo>
                    <a:pt x="9371" y="815"/>
                  </a:lnTo>
                  <a:lnTo>
                    <a:pt x="9420" y="872"/>
                  </a:lnTo>
                  <a:lnTo>
                    <a:pt x="9465" y="932"/>
                  </a:lnTo>
                  <a:lnTo>
                    <a:pt x="9504" y="994"/>
                  </a:lnTo>
                  <a:lnTo>
                    <a:pt x="9537" y="1057"/>
                  </a:lnTo>
                  <a:lnTo>
                    <a:pt x="9564" y="1118"/>
                  </a:lnTo>
                  <a:lnTo>
                    <a:pt x="9573" y="1146"/>
                  </a:lnTo>
                  <a:lnTo>
                    <a:pt x="9395" y="1146"/>
                  </a:lnTo>
                  <a:lnTo>
                    <a:pt x="2226" y="1146"/>
                  </a:lnTo>
                  <a:lnTo>
                    <a:pt x="2059" y="1149"/>
                  </a:lnTo>
                  <a:lnTo>
                    <a:pt x="2076" y="1118"/>
                  </a:lnTo>
                  <a:lnTo>
                    <a:pt x="2104" y="1057"/>
                  </a:lnTo>
                  <a:lnTo>
                    <a:pt x="2139" y="994"/>
                  </a:lnTo>
                  <a:lnTo>
                    <a:pt x="2173" y="932"/>
                  </a:lnTo>
                  <a:lnTo>
                    <a:pt x="2218" y="872"/>
                  </a:lnTo>
                  <a:lnTo>
                    <a:pt x="2273" y="815"/>
                  </a:lnTo>
                  <a:lnTo>
                    <a:pt x="2326" y="759"/>
                  </a:lnTo>
                  <a:lnTo>
                    <a:pt x="2387" y="703"/>
                  </a:lnTo>
                  <a:lnTo>
                    <a:pt x="2429" y="673"/>
                  </a:lnTo>
                  <a:lnTo>
                    <a:pt x="2473" y="642"/>
                  </a:lnTo>
                  <a:lnTo>
                    <a:pt x="2524" y="615"/>
                  </a:lnTo>
                  <a:lnTo>
                    <a:pt x="2577" y="587"/>
                  </a:lnTo>
                  <a:lnTo>
                    <a:pt x="2632" y="566"/>
                  </a:lnTo>
                  <a:lnTo>
                    <a:pt x="2691" y="546"/>
                  </a:lnTo>
                  <a:lnTo>
                    <a:pt x="2754" y="529"/>
                  </a:lnTo>
                  <a:lnTo>
                    <a:pt x="2821" y="514"/>
                  </a:lnTo>
                  <a:lnTo>
                    <a:pt x="2905" y="497"/>
                  </a:lnTo>
                  <a:lnTo>
                    <a:pt x="3019" y="482"/>
                  </a:lnTo>
                  <a:lnTo>
                    <a:pt x="3213" y="462"/>
                  </a:lnTo>
                  <a:lnTo>
                    <a:pt x="3417" y="445"/>
                  </a:lnTo>
                  <a:lnTo>
                    <a:pt x="3617" y="431"/>
                  </a:lnTo>
                  <a:lnTo>
                    <a:pt x="3814" y="417"/>
                  </a:lnTo>
                  <a:lnTo>
                    <a:pt x="4014" y="410"/>
                  </a:lnTo>
                  <a:lnTo>
                    <a:pt x="3044" y="410"/>
                  </a:lnTo>
                  <a:lnTo>
                    <a:pt x="3049" y="356"/>
                  </a:lnTo>
                  <a:lnTo>
                    <a:pt x="3063" y="324"/>
                  </a:lnTo>
                  <a:lnTo>
                    <a:pt x="3085" y="293"/>
                  </a:lnTo>
                  <a:lnTo>
                    <a:pt x="3116" y="265"/>
                  </a:lnTo>
                  <a:lnTo>
                    <a:pt x="3146" y="243"/>
                  </a:lnTo>
                  <a:lnTo>
                    <a:pt x="3192" y="221"/>
                  </a:lnTo>
                  <a:lnTo>
                    <a:pt x="3851" y="0"/>
                  </a:lnTo>
                  <a:lnTo>
                    <a:pt x="579" y="0"/>
                  </a:lnTo>
                  <a:lnTo>
                    <a:pt x="526" y="6"/>
                  </a:lnTo>
                  <a:lnTo>
                    <a:pt x="470" y="11"/>
                  </a:lnTo>
                  <a:lnTo>
                    <a:pt x="415" y="23"/>
                  </a:lnTo>
                  <a:lnTo>
                    <a:pt x="362" y="35"/>
                  </a:lnTo>
                  <a:lnTo>
                    <a:pt x="315" y="47"/>
                  </a:lnTo>
                  <a:lnTo>
                    <a:pt x="267" y="67"/>
                  </a:lnTo>
                  <a:lnTo>
                    <a:pt x="223" y="87"/>
                  </a:lnTo>
                  <a:lnTo>
                    <a:pt x="178" y="110"/>
                  </a:lnTo>
                  <a:lnTo>
                    <a:pt x="139" y="139"/>
                  </a:lnTo>
                  <a:lnTo>
                    <a:pt x="106" y="162"/>
                  </a:lnTo>
                  <a:lnTo>
                    <a:pt x="78" y="192"/>
                  </a:lnTo>
                  <a:lnTo>
                    <a:pt x="56" y="223"/>
                  </a:lnTo>
                  <a:lnTo>
                    <a:pt x="31" y="252"/>
                  </a:lnTo>
                  <a:lnTo>
                    <a:pt x="14" y="289"/>
                  </a:lnTo>
                  <a:lnTo>
                    <a:pt x="6" y="322"/>
                  </a:lnTo>
                  <a:lnTo>
                    <a:pt x="0" y="353"/>
                  </a:lnTo>
                  <a:lnTo>
                    <a:pt x="0" y="8055"/>
                  </a:lnTo>
                  <a:lnTo>
                    <a:pt x="6" y="8084"/>
                  </a:lnTo>
                  <a:lnTo>
                    <a:pt x="14" y="8122"/>
                  </a:lnTo>
                  <a:lnTo>
                    <a:pt x="31" y="8153"/>
                  </a:lnTo>
                  <a:lnTo>
                    <a:pt x="56" y="8185"/>
                  </a:lnTo>
                  <a:lnTo>
                    <a:pt x="78" y="8216"/>
                  </a:lnTo>
                  <a:lnTo>
                    <a:pt x="106" y="8243"/>
                  </a:lnTo>
                  <a:lnTo>
                    <a:pt x="139" y="8271"/>
                  </a:lnTo>
                  <a:lnTo>
                    <a:pt x="178" y="8298"/>
                  </a:lnTo>
                  <a:lnTo>
                    <a:pt x="223" y="8321"/>
                  </a:lnTo>
                  <a:lnTo>
                    <a:pt x="267" y="8340"/>
                  </a:lnTo>
                  <a:lnTo>
                    <a:pt x="315" y="8358"/>
                  </a:lnTo>
                  <a:lnTo>
                    <a:pt x="362" y="8375"/>
                  </a:lnTo>
                  <a:lnTo>
                    <a:pt x="415" y="8385"/>
                  </a:lnTo>
                  <a:lnTo>
                    <a:pt x="470" y="8399"/>
                  </a:lnTo>
                  <a:lnTo>
                    <a:pt x="579" y="8407"/>
                  </a:lnTo>
                  <a:lnTo>
                    <a:pt x="1122" y="8407"/>
                  </a:lnTo>
                  <a:lnTo>
                    <a:pt x="11031" y="8408"/>
                  </a:lnTo>
                  <a:lnTo>
                    <a:pt x="11142" y="8399"/>
                  </a:lnTo>
                  <a:lnTo>
                    <a:pt x="11198" y="8394"/>
                  </a:lnTo>
                  <a:lnTo>
                    <a:pt x="11248" y="8385"/>
                  </a:lnTo>
                  <a:lnTo>
                    <a:pt x="11301" y="8372"/>
                  </a:lnTo>
                  <a:lnTo>
                    <a:pt x="11353" y="8358"/>
                  </a:lnTo>
                  <a:lnTo>
                    <a:pt x="11401" y="8340"/>
                  </a:lnTo>
                  <a:lnTo>
                    <a:pt x="11443" y="8316"/>
                  </a:lnTo>
                  <a:lnTo>
                    <a:pt x="11485" y="8295"/>
                  </a:lnTo>
                  <a:lnTo>
                    <a:pt x="11527" y="8271"/>
                  </a:lnTo>
                  <a:lnTo>
                    <a:pt x="11557" y="8240"/>
                  </a:lnTo>
                  <a:lnTo>
                    <a:pt x="11587" y="8214"/>
                  </a:lnTo>
                  <a:lnTo>
                    <a:pt x="11615" y="8185"/>
                  </a:lnTo>
                  <a:lnTo>
                    <a:pt x="11634" y="8151"/>
                  </a:lnTo>
                  <a:lnTo>
                    <a:pt x="11648" y="8118"/>
                  </a:lnTo>
                  <a:lnTo>
                    <a:pt x="11662" y="8084"/>
                  </a:lnTo>
                  <a:lnTo>
                    <a:pt x="11662" y="8041"/>
                  </a:lnTo>
                  <a:lnTo>
                    <a:pt x="11662" y="350"/>
                  </a:lnTo>
                  <a:lnTo>
                    <a:pt x="11657" y="320"/>
                  </a:lnTo>
                  <a:lnTo>
                    <a:pt x="11648" y="286"/>
                  </a:lnTo>
                  <a:lnTo>
                    <a:pt x="11629" y="252"/>
                  </a:lnTo>
                  <a:lnTo>
                    <a:pt x="11610" y="221"/>
                  </a:lnTo>
                  <a:lnTo>
                    <a:pt x="11587" y="191"/>
                  </a:lnTo>
                  <a:lnTo>
                    <a:pt x="11554" y="162"/>
                  </a:lnTo>
                  <a:lnTo>
                    <a:pt x="11520" y="136"/>
                  </a:lnTo>
                  <a:lnTo>
                    <a:pt x="11485" y="108"/>
                  </a:lnTo>
                  <a:lnTo>
                    <a:pt x="11443" y="85"/>
                  </a:lnTo>
                  <a:lnTo>
                    <a:pt x="11399" y="67"/>
                  </a:lnTo>
                  <a:lnTo>
                    <a:pt x="11348" y="46"/>
                  </a:lnTo>
                  <a:lnTo>
                    <a:pt x="11301" y="32"/>
                  </a:lnTo>
                  <a:lnTo>
                    <a:pt x="11246" y="20"/>
                  </a:lnTo>
                  <a:lnTo>
                    <a:pt x="11195" y="7"/>
                  </a:lnTo>
                  <a:lnTo>
                    <a:pt x="11142" y="3"/>
                  </a:lnTo>
                  <a:lnTo>
                    <a:pt x="11081" y="0"/>
                  </a:lnTo>
                  <a:lnTo>
                    <a:pt x="7717" y="0"/>
                  </a:lnTo>
                  <a:lnTo>
                    <a:pt x="3986" y="410"/>
                  </a:lnTo>
                  <a:lnTo>
                    <a:pt x="3041" y="410"/>
                  </a:lnTo>
                  <a:lnTo>
                    <a:pt x="941" y="410"/>
                  </a:lnTo>
                  <a:lnTo>
                    <a:pt x="941" y="7844"/>
                  </a:lnTo>
                  <a:lnTo>
                    <a:pt x="10850" y="7844"/>
                  </a:lnTo>
                  <a:lnTo>
                    <a:pt x="10850" y="408"/>
                  </a:lnTo>
                  <a:lnTo>
                    <a:pt x="8569" y="408"/>
                  </a:lnTo>
                  <a:lnTo>
                    <a:pt x="7615" y="408"/>
                  </a:lnTo>
                  <a:lnTo>
                    <a:pt x="7826" y="417"/>
                  </a:lnTo>
                  <a:lnTo>
                    <a:pt x="8026" y="431"/>
                  </a:lnTo>
                  <a:lnTo>
                    <a:pt x="8227" y="445"/>
                  </a:lnTo>
                  <a:lnTo>
                    <a:pt x="8424" y="462"/>
                  </a:lnTo>
                  <a:lnTo>
                    <a:pt x="8619" y="482"/>
                  </a:lnTo>
                  <a:lnTo>
                    <a:pt x="8733" y="497"/>
                  </a:lnTo>
                  <a:lnTo>
                    <a:pt x="8819" y="514"/>
                  </a:lnTo>
                  <a:lnTo>
                    <a:pt x="8886" y="529"/>
                  </a:lnTo>
                  <a:lnTo>
                    <a:pt x="8950" y="546"/>
                  </a:lnTo>
                  <a:lnTo>
                    <a:pt x="9009" y="566"/>
                  </a:lnTo>
                  <a:lnTo>
                    <a:pt x="9065" y="587"/>
                  </a:lnTo>
                  <a:lnTo>
                    <a:pt x="9114" y="615"/>
                  </a:lnTo>
                  <a:lnTo>
                    <a:pt x="9167" y="642"/>
                  </a:lnTo>
                  <a:lnTo>
                    <a:pt x="9214" y="673"/>
                  </a:lnTo>
                  <a:lnTo>
                    <a:pt x="9256" y="703"/>
                  </a:lnTo>
                  <a:lnTo>
                    <a:pt x="9315" y="759"/>
                  </a:lnTo>
                  <a:lnTo>
                    <a:pt x="9371" y="815"/>
                  </a:lnTo>
                  <a:lnTo>
                    <a:pt x="9420" y="872"/>
                  </a:lnTo>
                  <a:lnTo>
                    <a:pt x="9465" y="932"/>
                  </a:lnTo>
                  <a:lnTo>
                    <a:pt x="9504" y="994"/>
                  </a:lnTo>
                  <a:lnTo>
                    <a:pt x="9537" y="1057"/>
                  </a:lnTo>
                  <a:lnTo>
                    <a:pt x="9564" y="1118"/>
                  </a:lnTo>
                  <a:lnTo>
                    <a:pt x="9573" y="1146"/>
                  </a:lnTo>
                  <a:lnTo>
                    <a:pt x="9395" y="1146"/>
                  </a:lnTo>
                  <a:lnTo>
                    <a:pt x="2226" y="1146"/>
                  </a:lnTo>
                  <a:lnTo>
                    <a:pt x="2059" y="1149"/>
                  </a:lnTo>
                  <a:lnTo>
                    <a:pt x="2076" y="1118"/>
                  </a:lnTo>
                  <a:lnTo>
                    <a:pt x="2104" y="1057"/>
                  </a:lnTo>
                  <a:lnTo>
                    <a:pt x="2139" y="994"/>
                  </a:lnTo>
                  <a:lnTo>
                    <a:pt x="2173" y="932"/>
                  </a:lnTo>
                  <a:lnTo>
                    <a:pt x="2218" y="872"/>
                  </a:lnTo>
                  <a:lnTo>
                    <a:pt x="2273" y="815"/>
                  </a:lnTo>
                  <a:lnTo>
                    <a:pt x="2326" y="759"/>
                  </a:lnTo>
                  <a:lnTo>
                    <a:pt x="2387" y="703"/>
                  </a:lnTo>
                  <a:lnTo>
                    <a:pt x="2429" y="673"/>
                  </a:lnTo>
                  <a:lnTo>
                    <a:pt x="2473" y="642"/>
                  </a:lnTo>
                  <a:lnTo>
                    <a:pt x="2524" y="615"/>
                  </a:lnTo>
                  <a:lnTo>
                    <a:pt x="2577" y="587"/>
                  </a:lnTo>
                  <a:lnTo>
                    <a:pt x="2632" y="566"/>
                  </a:lnTo>
                  <a:lnTo>
                    <a:pt x="2691" y="546"/>
                  </a:lnTo>
                  <a:lnTo>
                    <a:pt x="2754" y="529"/>
                  </a:lnTo>
                  <a:lnTo>
                    <a:pt x="2821" y="514"/>
                  </a:lnTo>
                  <a:lnTo>
                    <a:pt x="2905" y="497"/>
                  </a:lnTo>
                  <a:lnTo>
                    <a:pt x="3019" y="482"/>
                  </a:lnTo>
                  <a:lnTo>
                    <a:pt x="3213" y="462"/>
                  </a:lnTo>
                  <a:lnTo>
                    <a:pt x="3417" y="445"/>
                  </a:lnTo>
                  <a:lnTo>
                    <a:pt x="3617" y="431"/>
                  </a:lnTo>
                  <a:lnTo>
                    <a:pt x="3814" y="417"/>
                  </a:lnTo>
                  <a:lnTo>
                    <a:pt x="4014" y="410"/>
                  </a:lnTo>
                  <a:lnTo>
                    <a:pt x="3986" y="410"/>
                  </a:lnTo>
                  <a:lnTo>
                    <a:pt x="7717" y="0"/>
                  </a:lnTo>
                  <a:close/>
                </a:path>
              </a:pathLst>
            </a:custGeom>
            <a:solidFill>
              <a:srgbClr val="FF8000"/>
            </a:solidFill>
            <a:ln w="9525">
              <a:noFill/>
              <a:round/>
              <a:headEnd/>
              <a:tailEnd/>
            </a:ln>
          </p:spPr>
          <p:txBody>
            <a:bodyPr/>
            <a:lstStyle/>
            <a:p>
              <a:endParaRPr lang="es-CL"/>
            </a:p>
          </p:txBody>
        </p:sp>
        <p:sp>
          <p:nvSpPr>
            <p:cNvPr id="228531" name="Freeform 4"/>
            <p:cNvSpPr>
              <a:spLocks/>
            </p:cNvSpPr>
            <p:nvPr/>
          </p:nvSpPr>
          <p:spPr bwMode="auto">
            <a:xfrm>
              <a:off x="2316" y="891"/>
              <a:ext cx="1505" cy="2803"/>
            </a:xfrm>
            <a:custGeom>
              <a:avLst/>
              <a:gdLst>
                <a:gd name="T0" fmla="*/ 3276 w 4515"/>
                <a:gd name="T1" fmla="*/ 241 h 8409"/>
                <a:gd name="T2" fmla="*/ 3310 w 4515"/>
                <a:gd name="T3" fmla="*/ 324 h 8409"/>
                <a:gd name="T4" fmla="*/ 2952 w 4515"/>
                <a:gd name="T5" fmla="*/ 410 h 8409"/>
                <a:gd name="T6" fmla="*/ 3185 w 4515"/>
                <a:gd name="T7" fmla="*/ 445 h 8409"/>
                <a:gd name="T8" fmla="*/ 3381 w 4515"/>
                <a:gd name="T9" fmla="*/ 497 h 8409"/>
                <a:gd name="T10" fmla="*/ 3465 w 4515"/>
                <a:gd name="T11" fmla="*/ 546 h 8409"/>
                <a:gd name="T12" fmla="*/ 3528 w 4515"/>
                <a:gd name="T13" fmla="*/ 615 h 8409"/>
                <a:gd name="T14" fmla="*/ 3583 w 4515"/>
                <a:gd name="T15" fmla="*/ 703 h 8409"/>
                <a:gd name="T16" fmla="*/ 3647 w 4515"/>
                <a:gd name="T17" fmla="*/ 872 h 8409"/>
                <a:gd name="T18" fmla="*/ 3692 w 4515"/>
                <a:gd name="T19" fmla="*/ 1057 h 8409"/>
                <a:gd name="T20" fmla="*/ 3637 w 4515"/>
                <a:gd name="T21" fmla="*/ 1146 h 8409"/>
                <a:gd name="T22" fmla="*/ 803 w 4515"/>
                <a:gd name="T23" fmla="*/ 1118 h 8409"/>
                <a:gd name="T24" fmla="*/ 841 w 4515"/>
                <a:gd name="T25" fmla="*/ 932 h 8409"/>
                <a:gd name="T26" fmla="*/ 900 w 4515"/>
                <a:gd name="T27" fmla="*/ 759 h 8409"/>
                <a:gd name="T28" fmla="*/ 957 w 4515"/>
                <a:gd name="T29" fmla="*/ 642 h 8409"/>
                <a:gd name="T30" fmla="*/ 1019 w 4515"/>
                <a:gd name="T31" fmla="*/ 566 h 8409"/>
                <a:gd name="T32" fmla="*/ 1092 w 4515"/>
                <a:gd name="T33" fmla="*/ 514 h 8409"/>
                <a:gd name="T34" fmla="*/ 1244 w 4515"/>
                <a:gd name="T35" fmla="*/ 462 h 8409"/>
                <a:gd name="T36" fmla="*/ 1477 w 4515"/>
                <a:gd name="T37" fmla="*/ 417 h 8409"/>
                <a:gd name="T38" fmla="*/ 1180 w 4515"/>
                <a:gd name="T39" fmla="*/ 356 h 8409"/>
                <a:gd name="T40" fmla="*/ 1206 w 4515"/>
                <a:gd name="T41" fmla="*/ 265 h 8409"/>
                <a:gd name="T42" fmla="*/ 1491 w 4515"/>
                <a:gd name="T43" fmla="*/ 0 h 8409"/>
                <a:gd name="T44" fmla="*/ 182 w 4515"/>
                <a:gd name="T45" fmla="*/ 11 h 8409"/>
                <a:gd name="T46" fmla="*/ 122 w 4515"/>
                <a:gd name="T47" fmla="*/ 48 h 8409"/>
                <a:gd name="T48" fmla="*/ 69 w 4515"/>
                <a:gd name="T49" fmla="*/ 110 h 8409"/>
                <a:gd name="T50" fmla="*/ 30 w 4515"/>
                <a:gd name="T51" fmla="*/ 192 h 8409"/>
                <a:gd name="T52" fmla="*/ 5 w 4515"/>
                <a:gd name="T53" fmla="*/ 289 h 8409"/>
                <a:gd name="T54" fmla="*/ 0 w 4515"/>
                <a:gd name="T55" fmla="*/ 8055 h 8409"/>
                <a:gd name="T56" fmla="*/ 12 w 4515"/>
                <a:gd name="T57" fmla="*/ 8154 h 8409"/>
                <a:gd name="T58" fmla="*/ 41 w 4515"/>
                <a:gd name="T59" fmla="*/ 8243 h 8409"/>
                <a:gd name="T60" fmla="*/ 86 w 4515"/>
                <a:gd name="T61" fmla="*/ 8321 h 8409"/>
                <a:gd name="T62" fmla="*/ 140 w 4515"/>
                <a:gd name="T63" fmla="*/ 8376 h 8409"/>
                <a:gd name="T64" fmla="*/ 224 w 4515"/>
                <a:gd name="T65" fmla="*/ 8408 h 8409"/>
                <a:gd name="T66" fmla="*/ 4314 w 4515"/>
                <a:gd name="T67" fmla="*/ 8399 h 8409"/>
                <a:gd name="T68" fmla="*/ 4375 w 4515"/>
                <a:gd name="T69" fmla="*/ 8372 h 8409"/>
                <a:gd name="T70" fmla="*/ 4430 w 4515"/>
                <a:gd name="T71" fmla="*/ 8316 h 8409"/>
                <a:gd name="T72" fmla="*/ 4474 w 4515"/>
                <a:gd name="T73" fmla="*/ 8240 h 8409"/>
                <a:gd name="T74" fmla="*/ 4504 w 4515"/>
                <a:gd name="T75" fmla="*/ 8152 h 8409"/>
                <a:gd name="T76" fmla="*/ 4515 w 4515"/>
                <a:gd name="T77" fmla="*/ 8041 h 8409"/>
                <a:gd name="T78" fmla="*/ 4510 w 4515"/>
                <a:gd name="T79" fmla="*/ 287 h 8409"/>
                <a:gd name="T80" fmla="*/ 4486 w 4515"/>
                <a:gd name="T81" fmla="*/ 191 h 8409"/>
                <a:gd name="T82" fmla="*/ 4446 w 4515"/>
                <a:gd name="T83" fmla="*/ 108 h 8409"/>
                <a:gd name="T84" fmla="*/ 4393 w 4515"/>
                <a:gd name="T85" fmla="*/ 47 h 8409"/>
                <a:gd name="T86" fmla="*/ 4334 w 4515"/>
                <a:gd name="T87" fmla="*/ 7 h 8409"/>
                <a:gd name="T88" fmla="*/ 2988 w 4515"/>
                <a:gd name="T89" fmla="*/ 0 h 840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515"/>
                <a:gd name="T136" fmla="*/ 0 h 8409"/>
                <a:gd name="T137" fmla="*/ 4515 w 4515"/>
                <a:gd name="T138" fmla="*/ 8409 h 840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515" h="8409">
                  <a:moveTo>
                    <a:pt x="2988" y="0"/>
                  </a:moveTo>
                  <a:lnTo>
                    <a:pt x="3258" y="220"/>
                  </a:lnTo>
                  <a:lnTo>
                    <a:pt x="3276" y="241"/>
                  </a:lnTo>
                  <a:lnTo>
                    <a:pt x="3290" y="265"/>
                  </a:lnTo>
                  <a:lnTo>
                    <a:pt x="3300" y="292"/>
                  </a:lnTo>
                  <a:lnTo>
                    <a:pt x="3310" y="324"/>
                  </a:lnTo>
                  <a:lnTo>
                    <a:pt x="3313" y="354"/>
                  </a:lnTo>
                  <a:lnTo>
                    <a:pt x="3317" y="410"/>
                  </a:lnTo>
                  <a:lnTo>
                    <a:pt x="2952" y="410"/>
                  </a:lnTo>
                  <a:lnTo>
                    <a:pt x="3030" y="417"/>
                  </a:lnTo>
                  <a:lnTo>
                    <a:pt x="3107" y="431"/>
                  </a:lnTo>
                  <a:lnTo>
                    <a:pt x="3185" y="445"/>
                  </a:lnTo>
                  <a:lnTo>
                    <a:pt x="3261" y="462"/>
                  </a:lnTo>
                  <a:lnTo>
                    <a:pt x="3337" y="482"/>
                  </a:lnTo>
                  <a:lnTo>
                    <a:pt x="3381" y="497"/>
                  </a:lnTo>
                  <a:lnTo>
                    <a:pt x="3414" y="514"/>
                  </a:lnTo>
                  <a:lnTo>
                    <a:pt x="3440" y="529"/>
                  </a:lnTo>
                  <a:lnTo>
                    <a:pt x="3465" y="546"/>
                  </a:lnTo>
                  <a:lnTo>
                    <a:pt x="3487" y="566"/>
                  </a:lnTo>
                  <a:lnTo>
                    <a:pt x="3509" y="587"/>
                  </a:lnTo>
                  <a:lnTo>
                    <a:pt x="3528" y="615"/>
                  </a:lnTo>
                  <a:lnTo>
                    <a:pt x="3549" y="642"/>
                  </a:lnTo>
                  <a:lnTo>
                    <a:pt x="3567" y="673"/>
                  </a:lnTo>
                  <a:lnTo>
                    <a:pt x="3583" y="703"/>
                  </a:lnTo>
                  <a:lnTo>
                    <a:pt x="3606" y="759"/>
                  </a:lnTo>
                  <a:lnTo>
                    <a:pt x="3627" y="816"/>
                  </a:lnTo>
                  <a:lnTo>
                    <a:pt x="3647" y="872"/>
                  </a:lnTo>
                  <a:lnTo>
                    <a:pt x="3664" y="932"/>
                  </a:lnTo>
                  <a:lnTo>
                    <a:pt x="3679" y="994"/>
                  </a:lnTo>
                  <a:lnTo>
                    <a:pt x="3692" y="1057"/>
                  </a:lnTo>
                  <a:lnTo>
                    <a:pt x="3703" y="1118"/>
                  </a:lnTo>
                  <a:lnTo>
                    <a:pt x="3706" y="1146"/>
                  </a:lnTo>
                  <a:lnTo>
                    <a:pt x="3637" y="1146"/>
                  </a:lnTo>
                  <a:lnTo>
                    <a:pt x="862" y="1146"/>
                  </a:lnTo>
                  <a:lnTo>
                    <a:pt x="797" y="1149"/>
                  </a:lnTo>
                  <a:lnTo>
                    <a:pt x="803" y="1118"/>
                  </a:lnTo>
                  <a:lnTo>
                    <a:pt x="814" y="1057"/>
                  </a:lnTo>
                  <a:lnTo>
                    <a:pt x="828" y="994"/>
                  </a:lnTo>
                  <a:lnTo>
                    <a:pt x="841" y="932"/>
                  </a:lnTo>
                  <a:lnTo>
                    <a:pt x="858" y="872"/>
                  </a:lnTo>
                  <a:lnTo>
                    <a:pt x="880" y="816"/>
                  </a:lnTo>
                  <a:lnTo>
                    <a:pt x="900" y="759"/>
                  </a:lnTo>
                  <a:lnTo>
                    <a:pt x="924" y="703"/>
                  </a:lnTo>
                  <a:lnTo>
                    <a:pt x="940" y="673"/>
                  </a:lnTo>
                  <a:lnTo>
                    <a:pt x="957" y="642"/>
                  </a:lnTo>
                  <a:lnTo>
                    <a:pt x="977" y="615"/>
                  </a:lnTo>
                  <a:lnTo>
                    <a:pt x="997" y="587"/>
                  </a:lnTo>
                  <a:lnTo>
                    <a:pt x="1019" y="566"/>
                  </a:lnTo>
                  <a:lnTo>
                    <a:pt x="1041" y="546"/>
                  </a:lnTo>
                  <a:lnTo>
                    <a:pt x="1066" y="529"/>
                  </a:lnTo>
                  <a:lnTo>
                    <a:pt x="1092" y="514"/>
                  </a:lnTo>
                  <a:lnTo>
                    <a:pt x="1124" y="497"/>
                  </a:lnTo>
                  <a:lnTo>
                    <a:pt x="1169" y="482"/>
                  </a:lnTo>
                  <a:lnTo>
                    <a:pt x="1244" y="462"/>
                  </a:lnTo>
                  <a:lnTo>
                    <a:pt x="1323" y="445"/>
                  </a:lnTo>
                  <a:lnTo>
                    <a:pt x="1400" y="431"/>
                  </a:lnTo>
                  <a:lnTo>
                    <a:pt x="1477" y="417"/>
                  </a:lnTo>
                  <a:lnTo>
                    <a:pt x="1554" y="410"/>
                  </a:lnTo>
                  <a:lnTo>
                    <a:pt x="1178" y="410"/>
                  </a:lnTo>
                  <a:lnTo>
                    <a:pt x="1180" y="356"/>
                  </a:lnTo>
                  <a:lnTo>
                    <a:pt x="1186" y="324"/>
                  </a:lnTo>
                  <a:lnTo>
                    <a:pt x="1194" y="293"/>
                  </a:lnTo>
                  <a:lnTo>
                    <a:pt x="1206" y="265"/>
                  </a:lnTo>
                  <a:lnTo>
                    <a:pt x="1218" y="243"/>
                  </a:lnTo>
                  <a:lnTo>
                    <a:pt x="1235" y="221"/>
                  </a:lnTo>
                  <a:lnTo>
                    <a:pt x="1491" y="0"/>
                  </a:lnTo>
                  <a:lnTo>
                    <a:pt x="224" y="0"/>
                  </a:lnTo>
                  <a:lnTo>
                    <a:pt x="204" y="6"/>
                  </a:lnTo>
                  <a:lnTo>
                    <a:pt x="182" y="11"/>
                  </a:lnTo>
                  <a:lnTo>
                    <a:pt x="160" y="23"/>
                  </a:lnTo>
                  <a:lnTo>
                    <a:pt x="140" y="35"/>
                  </a:lnTo>
                  <a:lnTo>
                    <a:pt x="122" y="48"/>
                  </a:lnTo>
                  <a:lnTo>
                    <a:pt x="103" y="67"/>
                  </a:lnTo>
                  <a:lnTo>
                    <a:pt x="86" y="87"/>
                  </a:lnTo>
                  <a:lnTo>
                    <a:pt x="69" y="110"/>
                  </a:lnTo>
                  <a:lnTo>
                    <a:pt x="54" y="139"/>
                  </a:lnTo>
                  <a:lnTo>
                    <a:pt x="41" y="162"/>
                  </a:lnTo>
                  <a:lnTo>
                    <a:pt x="30" y="192"/>
                  </a:lnTo>
                  <a:lnTo>
                    <a:pt x="22" y="223"/>
                  </a:lnTo>
                  <a:lnTo>
                    <a:pt x="12" y="253"/>
                  </a:lnTo>
                  <a:lnTo>
                    <a:pt x="5" y="289"/>
                  </a:lnTo>
                  <a:lnTo>
                    <a:pt x="2" y="322"/>
                  </a:lnTo>
                  <a:lnTo>
                    <a:pt x="0" y="354"/>
                  </a:lnTo>
                  <a:lnTo>
                    <a:pt x="0" y="8055"/>
                  </a:lnTo>
                  <a:lnTo>
                    <a:pt x="2" y="8085"/>
                  </a:lnTo>
                  <a:lnTo>
                    <a:pt x="5" y="8122"/>
                  </a:lnTo>
                  <a:lnTo>
                    <a:pt x="12" y="8154"/>
                  </a:lnTo>
                  <a:lnTo>
                    <a:pt x="22" y="8185"/>
                  </a:lnTo>
                  <a:lnTo>
                    <a:pt x="30" y="8216"/>
                  </a:lnTo>
                  <a:lnTo>
                    <a:pt x="41" y="8243"/>
                  </a:lnTo>
                  <a:lnTo>
                    <a:pt x="54" y="8272"/>
                  </a:lnTo>
                  <a:lnTo>
                    <a:pt x="69" y="8298"/>
                  </a:lnTo>
                  <a:lnTo>
                    <a:pt x="86" y="8321"/>
                  </a:lnTo>
                  <a:lnTo>
                    <a:pt x="103" y="8341"/>
                  </a:lnTo>
                  <a:lnTo>
                    <a:pt x="122" y="8359"/>
                  </a:lnTo>
                  <a:lnTo>
                    <a:pt x="140" y="8376"/>
                  </a:lnTo>
                  <a:lnTo>
                    <a:pt x="160" y="8385"/>
                  </a:lnTo>
                  <a:lnTo>
                    <a:pt x="182" y="8399"/>
                  </a:lnTo>
                  <a:lnTo>
                    <a:pt x="224" y="8408"/>
                  </a:lnTo>
                  <a:lnTo>
                    <a:pt x="434" y="8408"/>
                  </a:lnTo>
                  <a:lnTo>
                    <a:pt x="4270" y="8409"/>
                  </a:lnTo>
                  <a:lnTo>
                    <a:pt x="4314" y="8399"/>
                  </a:lnTo>
                  <a:lnTo>
                    <a:pt x="4335" y="8394"/>
                  </a:lnTo>
                  <a:lnTo>
                    <a:pt x="4354" y="8385"/>
                  </a:lnTo>
                  <a:lnTo>
                    <a:pt x="4375" y="8372"/>
                  </a:lnTo>
                  <a:lnTo>
                    <a:pt x="4395" y="8359"/>
                  </a:lnTo>
                  <a:lnTo>
                    <a:pt x="4414" y="8341"/>
                  </a:lnTo>
                  <a:lnTo>
                    <a:pt x="4430" y="8316"/>
                  </a:lnTo>
                  <a:lnTo>
                    <a:pt x="4446" y="8295"/>
                  </a:lnTo>
                  <a:lnTo>
                    <a:pt x="4462" y="8272"/>
                  </a:lnTo>
                  <a:lnTo>
                    <a:pt x="4474" y="8240"/>
                  </a:lnTo>
                  <a:lnTo>
                    <a:pt x="4486" y="8214"/>
                  </a:lnTo>
                  <a:lnTo>
                    <a:pt x="4497" y="8185"/>
                  </a:lnTo>
                  <a:lnTo>
                    <a:pt x="4504" y="8152"/>
                  </a:lnTo>
                  <a:lnTo>
                    <a:pt x="4510" y="8119"/>
                  </a:lnTo>
                  <a:lnTo>
                    <a:pt x="4515" y="8085"/>
                  </a:lnTo>
                  <a:lnTo>
                    <a:pt x="4515" y="8041"/>
                  </a:lnTo>
                  <a:lnTo>
                    <a:pt x="4515" y="350"/>
                  </a:lnTo>
                  <a:lnTo>
                    <a:pt x="4513" y="321"/>
                  </a:lnTo>
                  <a:lnTo>
                    <a:pt x="4510" y="287"/>
                  </a:lnTo>
                  <a:lnTo>
                    <a:pt x="4502" y="253"/>
                  </a:lnTo>
                  <a:lnTo>
                    <a:pt x="4494" y="221"/>
                  </a:lnTo>
                  <a:lnTo>
                    <a:pt x="4486" y="191"/>
                  </a:lnTo>
                  <a:lnTo>
                    <a:pt x="4473" y="162"/>
                  </a:lnTo>
                  <a:lnTo>
                    <a:pt x="4460" y="136"/>
                  </a:lnTo>
                  <a:lnTo>
                    <a:pt x="4446" y="108"/>
                  </a:lnTo>
                  <a:lnTo>
                    <a:pt x="4430" y="85"/>
                  </a:lnTo>
                  <a:lnTo>
                    <a:pt x="4413" y="67"/>
                  </a:lnTo>
                  <a:lnTo>
                    <a:pt x="4393" y="47"/>
                  </a:lnTo>
                  <a:lnTo>
                    <a:pt x="4375" y="32"/>
                  </a:lnTo>
                  <a:lnTo>
                    <a:pt x="4353" y="20"/>
                  </a:lnTo>
                  <a:lnTo>
                    <a:pt x="4334" y="7"/>
                  </a:lnTo>
                  <a:lnTo>
                    <a:pt x="4314" y="3"/>
                  </a:lnTo>
                  <a:lnTo>
                    <a:pt x="4290" y="0"/>
                  </a:lnTo>
                  <a:lnTo>
                    <a:pt x="2988" y="0"/>
                  </a:lnTo>
                </a:path>
              </a:pathLst>
            </a:custGeom>
            <a:noFill/>
            <a:ln w="0">
              <a:solidFill>
                <a:srgbClr val="000000"/>
              </a:solidFill>
              <a:prstDash val="solid"/>
              <a:round/>
              <a:headEnd/>
              <a:tailEnd/>
            </a:ln>
          </p:spPr>
          <p:txBody>
            <a:bodyPr/>
            <a:lstStyle/>
            <a:p>
              <a:endParaRPr lang="es-CL"/>
            </a:p>
          </p:txBody>
        </p:sp>
        <p:sp>
          <p:nvSpPr>
            <p:cNvPr id="228532" name="Freeform 5"/>
            <p:cNvSpPr>
              <a:spLocks/>
            </p:cNvSpPr>
            <p:nvPr/>
          </p:nvSpPr>
          <p:spPr bwMode="auto">
            <a:xfrm>
              <a:off x="2437" y="1027"/>
              <a:ext cx="1279" cy="2479"/>
            </a:xfrm>
            <a:custGeom>
              <a:avLst/>
              <a:gdLst>
                <a:gd name="T0" fmla="*/ 1179 w 3836"/>
                <a:gd name="T1" fmla="*/ 2 h 7437"/>
                <a:gd name="T2" fmla="*/ 813 w 3836"/>
                <a:gd name="T3" fmla="*/ 2 h 7437"/>
                <a:gd name="T4" fmla="*/ 0 w 3836"/>
                <a:gd name="T5" fmla="*/ 2 h 7437"/>
                <a:gd name="T6" fmla="*/ 0 w 3836"/>
                <a:gd name="T7" fmla="*/ 7437 h 7437"/>
                <a:gd name="T8" fmla="*/ 3836 w 3836"/>
                <a:gd name="T9" fmla="*/ 7437 h 7437"/>
                <a:gd name="T10" fmla="*/ 3836 w 3836"/>
                <a:gd name="T11" fmla="*/ 0 h 7437"/>
                <a:gd name="T12" fmla="*/ 2953 w 3836"/>
                <a:gd name="T13" fmla="*/ 0 h 7437"/>
                <a:gd name="T14" fmla="*/ 2584 w 3836"/>
                <a:gd name="T15" fmla="*/ 0 h 7437"/>
                <a:gd name="T16" fmla="*/ 2666 w 3836"/>
                <a:gd name="T17" fmla="*/ 10 h 7437"/>
                <a:gd name="T18" fmla="*/ 2743 w 3836"/>
                <a:gd name="T19" fmla="*/ 23 h 7437"/>
                <a:gd name="T20" fmla="*/ 2821 w 3836"/>
                <a:gd name="T21" fmla="*/ 37 h 7437"/>
                <a:gd name="T22" fmla="*/ 2897 w 3836"/>
                <a:gd name="T23" fmla="*/ 54 h 7437"/>
                <a:gd name="T24" fmla="*/ 2973 w 3836"/>
                <a:gd name="T25" fmla="*/ 74 h 7437"/>
                <a:gd name="T26" fmla="*/ 3017 w 3836"/>
                <a:gd name="T27" fmla="*/ 89 h 7437"/>
                <a:gd name="T28" fmla="*/ 3050 w 3836"/>
                <a:gd name="T29" fmla="*/ 106 h 7437"/>
                <a:gd name="T30" fmla="*/ 3076 w 3836"/>
                <a:gd name="T31" fmla="*/ 121 h 7437"/>
                <a:gd name="T32" fmla="*/ 3101 w 3836"/>
                <a:gd name="T33" fmla="*/ 138 h 7437"/>
                <a:gd name="T34" fmla="*/ 3123 w 3836"/>
                <a:gd name="T35" fmla="*/ 158 h 7437"/>
                <a:gd name="T36" fmla="*/ 3145 w 3836"/>
                <a:gd name="T37" fmla="*/ 180 h 7437"/>
                <a:gd name="T38" fmla="*/ 3164 w 3836"/>
                <a:gd name="T39" fmla="*/ 207 h 7437"/>
                <a:gd name="T40" fmla="*/ 3185 w 3836"/>
                <a:gd name="T41" fmla="*/ 236 h 7437"/>
                <a:gd name="T42" fmla="*/ 3203 w 3836"/>
                <a:gd name="T43" fmla="*/ 265 h 7437"/>
                <a:gd name="T44" fmla="*/ 3219 w 3836"/>
                <a:gd name="T45" fmla="*/ 296 h 7437"/>
                <a:gd name="T46" fmla="*/ 3242 w 3836"/>
                <a:gd name="T47" fmla="*/ 351 h 7437"/>
                <a:gd name="T48" fmla="*/ 3263 w 3836"/>
                <a:gd name="T49" fmla="*/ 409 h 7437"/>
                <a:gd name="T50" fmla="*/ 3283 w 3836"/>
                <a:gd name="T51" fmla="*/ 464 h 7437"/>
                <a:gd name="T52" fmla="*/ 3300 w 3836"/>
                <a:gd name="T53" fmla="*/ 524 h 7437"/>
                <a:gd name="T54" fmla="*/ 3315 w 3836"/>
                <a:gd name="T55" fmla="*/ 587 h 7437"/>
                <a:gd name="T56" fmla="*/ 3328 w 3836"/>
                <a:gd name="T57" fmla="*/ 649 h 7437"/>
                <a:gd name="T58" fmla="*/ 3339 w 3836"/>
                <a:gd name="T59" fmla="*/ 711 h 7437"/>
                <a:gd name="T60" fmla="*/ 3342 w 3836"/>
                <a:gd name="T61" fmla="*/ 738 h 7437"/>
                <a:gd name="T62" fmla="*/ 3273 w 3836"/>
                <a:gd name="T63" fmla="*/ 738 h 7437"/>
                <a:gd name="T64" fmla="*/ 498 w 3836"/>
                <a:gd name="T65" fmla="*/ 738 h 7437"/>
                <a:gd name="T66" fmla="*/ 433 w 3836"/>
                <a:gd name="T67" fmla="*/ 741 h 7437"/>
                <a:gd name="T68" fmla="*/ 439 w 3836"/>
                <a:gd name="T69" fmla="*/ 711 h 7437"/>
                <a:gd name="T70" fmla="*/ 450 w 3836"/>
                <a:gd name="T71" fmla="*/ 649 h 7437"/>
                <a:gd name="T72" fmla="*/ 464 w 3836"/>
                <a:gd name="T73" fmla="*/ 587 h 7437"/>
                <a:gd name="T74" fmla="*/ 477 w 3836"/>
                <a:gd name="T75" fmla="*/ 524 h 7437"/>
                <a:gd name="T76" fmla="*/ 494 w 3836"/>
                <a:gd name="T77" fmla="*/ 464 h 7437"/>
                <a:gd name="T78" fmla="*/ 516 w 3836"/>
                <a:gd name="T79" fmla="*/ 409 h 7437"/>
                <a:gd name="T80" fmla="*/ 536 w 3836"/>
                <a:gd name="T81" fmla="*/ 351 h 7437"/>
                <a:gd name="T82" fmla="*/ 560 w 3836"/>
                <a:gd name="T83" fmla="*/ 296 h 7437"/>
                <a:gd name="T84" fmla="*/ 576 w 3836"/>
                <a:gd name="T85" fmla="*/ 265 h 7437"/>
                <a:gd name="T86" fmla="*/ 593 w 3836"/>
                <a:gd name="T87" fmla="*/ 236 h 7437"/>
                <a:gd name="T88" fmla="*/ 613 w 3836"/>
                <a:gd name="T89" fmla="*/ 207 h 7437"/>
                <a:gd name="T90" fmla="*/ 633 w 3836"/>
                <a:gd name="T91" fmla="*/ 180 h 7437"/>
                <a:gd name="T92" fmla="*/ 655 w 3836"/>
                <a:gd name="T93" fmla="*/ 158 h 7437"/>
                <a:gd name="T94" fmla="*/ 677 w 3836"/>
                <a:gd name="T95" fmla="*/ 138 h 7437"/>
                <a:gd name="T96" fmla="*/ 702 w 3836"/>
                <a:gd name="T97" fmla="*/ 121 h 7437"/>
                <a:gd name="T98" fmla="*/ 728 w 3836"/>
                <a:gd name="T99" fmla="*/ 106 h 7437"/>
                <a:gd name="T100" fmla="*/ 760 w 3836"/>
                <a:gd name="T101" fmla="*/ 89 h 7437"/>
                <a:gd name="T102" fmla="*/ 805 w 3836"/>
                <a:gd name="T103" fmla="*/ 74 h 7437"/>
                <a:gd name="T104" fmla="*/ 880 w 3836"/>
                <a:gd name="T105" fmla="*/ 54 h 7437"/>
                <a:gd name="T106" fmla="*/ 959 w 3836"/>
                <a:gd name="T107" fmla="*/ 37 h 7437"/>
                <a:gd name="T108" fmla="*/ 1036 w 3836"/>
                <a:gd name="T109" fmla="*/ 23 h 7437"/>
                <a:gd name="T110" fmla="*/ 1113 w 3836"/>
                <a:gd name="T111" fmla="*/ 10 h 7437"/>
                <a:gd name="T112" fmla="*/ 1190 w 3836"/>
                <a:gd name="T113" fmla="*/ 2 h 7437"/>
                <a:gd name="T114" fmla="*/ 1179 w 3836"/>
                <a:gd name="T115" fmla="*/ 2 h 743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836"/>
                <a:gd name="T175" fmla="*/ 0 h 7437"/>
                <a:gd name="T176" fmla="*/ 3836 w 3836"/>
                <a:gd name="T177" fmla="*/ 7437 h 743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836" h="7437">
                  <a:moveTo>
                    <a:pt x="1179" y="2"/>
                  </a:moveTo>
                  <a:lnTo>
                    <a:pt x="813" y="2"/>
                  </a:lnTo>
                  <a:lnTo>
                    <a:pt x="0" y="2"/>
                  </a:lnTo>
                  <a:lnTo>
                    <a:pt x="0" y="7437"/>
                  </a:lnTo>
                  <a:lnTo>
                    <a:pt x="3836" y="7437"/>
                  </a:lnTo>
                  <a:lnTo>
                    <a:pt x="3836" y="0"/>
                  </a:lnTo>
                  <a:lnTo>
                    <a:pt x="2953" y="0"/>
                  </a:lnTo>
                  <a:lnTo>
                    <a:pt x="2584" y="0"/>
                  </a:lnTo>
                  <a:lnTo>
                    <a:pt x="2666" y="10"/>
                  </a:lnTo>
                  <a:lnTo>
                    <a:pt x="2743" y="23"/>
                  </a:lnTo>
                  <a:lnTo>
                    <a:pt x="2821" y="37"/>
                  </a:lnTo>
                  <a:lnTo>
                    <a:pt x="2897" y="54"/>
                  </a:lnTo>
                  <a:lnTo>
                    <a:pt x="2973" y="74"/>
                  </a:lnTo>
                  <a:lnTo>
                    <a:pt x="3017" y="89"/>
                  </a:lnTo>
                  <a:lnTo>
                    <a:pt x="3050" y="106"/>
                  </a:lnTo>
                  <a:lnTo>
                    <a:pt x="3076" y="121"/>
                  </a:lnTo>
                  <a:lnTo>
                    <a:pt x="3101" y="138"/>
                  </a:lnTo>
                  <a:lnTo>
                    <a:pt x="3123" y="158"/>
                  </a:lnTo>
                  <a:lnTo>
                    <a:pt x="3145" y="180"/>
                  </a:lnTo>
                  <a:lnTo>
                    <a:pt x="3164" y="207"/>
                  </a:lnTo>
                  <a:lnTo>
                    <a:pt x="3185" y="236"/>
                  </a:lnTo>
                  <a:lnTo>
                    <a:pt x="3203" y="265"/>
                  </a:lnTo>
                  <a:lnTo>
                    <a:pt x="3219" y="296"/>
                  </a:lnTo>
                  <a:lnTo>
                    <a:pt x="3242" y="351"/>
                  </a:lnTo>
                  <a:lnTo>
                    <a:pt x="3263" y="409"/>
                  </a:lnTo>
                  <a:lnTo>
                    <a:pt x="3283" y="464"/>
                  </a:lnTo>
                  <a:lnTo>
                    <a:pt x="3300" y="524"/>
                  </a:lnTo>
                  <a:lnTo>
                    <a:pt x="3315" y="587"/>
                  </a:lnTo>
                  <a:lnTo>
                    <a:pt x="3328" y="649"/>
                  </a:lnTo>
                  <a:lnTo>
                    <a:pt x="3339" y="711"/>
                  </a:lnTo>
                  <a:lnTo>
                    <a:pt x="3342" y="738"/>
                  </a:lnTo>
                  <a:lnTo>
                    <a:pt x="3273" y="738"/>
                  </a:lnTo>
                  <a:lnTo>
                    <a:pt x="498" y="738"/>
                  </a:lnTo>
                  <a:lnTo>
                    <a:pt x="433" y="741"/>
                  </a:lnTo>
                  <a:lnTo>
                    <a:pt x="439" y="711"/>
                  </a:lnTo>
                  <a:lnTo>
                    <a:pt x="450" y="649"/>
                  </a:lnTo>
                  <a:lnTo>
                    <a:pt x="464" y="587"/>
                  </a:lnTo>
                  <a:lnTo>
                    <a:pt x="477" y="524"/>
                  </a:lnTo>
                  <a:lnTo>
                    <a:pt x="494" y="464"/>
                  </a:lnTo>
                  <a:lnTo>
                    <a:pt x="516" y="409"/>
                  </a:lnTo>
                  <a:lnTo>
                    <a:pt x="536" y="351"/>
                  </a:lnTo>
                  <a:lnTo>
                    <a:pt x="560" y="296"/>
                  </a:lnTo>
                  <a:lnTo>
                    <a:pt x="576" y="265"/>
                  </a:lnTo>
                  <a:lnTo>
                    <a:pt x="593" y="236"/>
                  </a:lnTo>
                  <a:lnTo>
                    <a:pt x="613" y="207"/>
                  </a:lnTo>
                  <a:lnTo>
                    <a:pt x="633" y="180"/>
                  </a:lnTo>
                  <a:lnTo>
                    <a:pt x="655" y="158"/>
                  </a:lnTo>
                  <a:lnTo>
                    <a:pt x="677" y="138"/>
                  </a:lnTo>
                  <a:lnTo>
                    <a:pt x="702" y="121"/>
                  </a:lnTo>
                  <a:lnTo>
                    <a:pt x="728" y="106"/>
                  </a:lnTo>
                  <a:lnTo>
                    <a:pt x="760" y="89"/>
                  </a:lnTo>
                  <a:lnTo>
                    <a:pt x="805" y="74"/>
                  </a:lnTo>
                  <a:lnTo>
                    <a:pt x="880" y="54"/>
                  </a:lnTo>
                  <a:lnTo>
                    <a:pt x="959" y="37"/>
                  </a:lnTo>
                  <a:lnTo>
                    <a:pt x="1036" y="23"/>
                  </a:lnTo>
                  <a:lnTo>
                    <a:pt x="1113" y="10"/>
                  </a:lnTo>
                  <a:lnTo>
                    <a:pt x="1190" y="2"/>
                  </a:lnTo>
                  <a:lnTo>
                    <a:pt x="1179" y="2"/>
                  </a:lnTo>
                </a:path>
              </a:pathLst>
            </a:custGeom>
            <a:noFill/>
            <a:ln w="0">
              <a:solidFill>
                <a:srgbClr val="000000"/>
              </a:solidFill>
              <a:prstDash val="solid"/>
              <a:round/>
              <a:headEnd/>
              <a:tailEnd/>
            </a:ln>
          </p:spPr>
          <p:txBody>
            <a:bodyPr/>
            <a:lstStyle/>
            <a:p>
              <a:endParaRPr lang="es-CL"/>
            </a:p>
          </p:txBody>
        </p:sp>
        <p:sp>
          <p:nvSpPr>
            <p:cNvPr id="228533" name="Freeform 6"/>
            <p:cNvSpPr>
              <a:spLocks/>
            </p:cNvSpPr>
            <p:nvPr/>
          </p:nvSpPr>
          <p:spPr bwMode="auto">
            <a:xfrm>
              <a:off x="1357" y="990"/>
              <a:ext cx="3244" cy="2479"/>
            </a:xfrm>
            <a:custGeom>
              <a:avLst/>
              <a:gdLst>
                <a:gd name="T0" fmla="*/ 0 w 9732"/>
                <a:gd name="T1" fmla="*/ 2 h 7437"/>
                <a:gd name="T2" fmla="*/ 4 w 9732"/>
                <a:gd name="T3" fmla="*/ 7437 h 7437"/>
                <a:gd name="T4" fmla="*/ 9732 w 9732"/>
                <a:gd name="T5" fmla="*/ 7437 h 7437"/>
                <a:gd name="T6" fmla="*/ 9732 w 9732"/>
                <a:gd name="T7" fmla="*/ 0 h 7437"/>
                <a:gd name="T8" fmla="*/ 0 w 9732"/>
                <a:gd name="T9" fmla="*/ 2 h 7437"/>
                <a:gd name="T10" fmla="*/ 0 60000 65536"/>
                <a:gd name="T11" fmla="*/ 0 60000 65536"/>
                <a:gd name="T12" fmla="*/ 0 60000 65536"/>
                <a:gd name="T13" fmla="*/ 0 60000 65536"/>
                <a:gd name="T14" fmla="*/ 0 60000 65536"/>
                <a:gd name="T15" fmla="*/ 0 w 9732"/>
                <a:gd name="T16" fmla="*/ 0 h 7437"/>
                <a:gd name="T17" fmla="*/ 9732 w 9732"/>
                <a:gd name="T18" fmla="*/ 7437 h 7437"/>
              </a:gdLst>
              <a:ahLst/>
              <a:cxnLst>
                <a:cxn ang="T10">
                  <a:pos x="T0" y="T1"/>
                </a:cxn>
                <a:cxn ang="T11">
                  <a:pos x="T2" y="T3"/>
                </a:cxn>
                <a:cxn ang="T12">
                  <a:pos x="T4" y="T5"/>
                </a:cxn>
                <a:cxn ang="T13">
                  <a:pos x="T6" y="T7"/>
                </a:cxn>
                <a:cxn ang="T14">
                  <a:pos x="T8" y="T9"/>
                </a:cxn>
              </a:cxnLst>
              <a:rect l="T15" t="T16" r="T17" b="T18"/>
              <a:pathLst>
                <a:path w="9732" h="7437">
                  <a:moveTo>
                    <a:pt x="0" y="2"/>
                  </a:moveTo>
                  <a:lnTo>
                    <a:pt x="4" y="7437"/>
                  </a:lnTo>
                  <a:lnTo>
                    <a:pt x="9732" y="7437"/>
                  </a:lnTo>
                  <a:lnTo>
                    <a:pt x="9732" y="0"/>
                  </a:lnTo>
                  <a:lnTo>
                    <a:pt x="0" y="2"/>
                  </a:lnTo>
                  <a:close/>
                </a:path>
              </a:pathLst>
            </a:custGeom>
            <a:solidFill>
              <a:srgbClr val="FFFFFF"/>
            </a:solidFill>
            <a:ln w="0">
              <a:solidFill>
                <a:srgbClr val="000000"/>
              </a:solidFill>
              <a:prstDash val="solid"/>
              <a:round/>
              <a:headEnd/>
              <a:tailEnd/>
            </a:ln>
          </p:spPr>
          <p:txBody>
            <a:bodyPr/>
            <a:lstStyle/>
            <a:p>
              <a:endParaRPr lang="es-CL"/>
            </a:p>
          </p:txBody>
        </p:sp>
        <p:sp>
          <p:nvSpPr>
            <p:cNvPr id="228534" name="Freeform 7"/>
            <p:cNvSpPr>
              <a:spLocks/>
            </p:cNvSpPr>
            <p:nvPr/>
          </p:nvSpPr>
          <p:spPr bwMode="auto">
            <a:xfrm>
              <a:off x="2711" y="1019"/>
              <a:ext cx="711" cy="63"/>
            </a:xfrm>
            <a:custGeom>
              <a:avLst/>
              <a:gdLst>
                <a:gd name="T0" fmla="*/ 0 w 2133"/>
                <a:gd name="T1" fmla="*/ 137 h 189"/>
                <a:gd name="T2" fmla="*/ 2130 w 2133"/>
                <a:gd name="T3" fmla="*/ 0 h 189"/>
                <a:gd name="T4" fmla="*/ 2133 w 2133"/>
                <a:gd name="T5" fmla="*/ 52 h 189"/>
                <a:gd name="T6" fmla="*/ 3 w 2133"/>
                <a:gd name="T7" fmla="*/ 189 h 189"/>
                <a:gd name="T8" fmla="*/ 0 w 2133"/>
                <a:gd name="T9" fmla="*/ 137 h 189"/>
                <a:gd name="T10" fmla="*/ 0 60000 65536"/>
                <a:gd name="T11" fmla="*/ 0 60000 65536"/>
                <a:gd name="T12" fmla="*/ 0 60000 65536"/>
                <a:gd name="T13" fmla="*/ 0 60000 65536"/>
                <a:gd name="T14" fmla="*/ 0 60000 65536"/>
                <a:gd name="T15" fmla="*/ 0 w 2133"/>
                <a:gd name="T16" fmla="*/ 0 h 189"/>
                <a:gd name="T17" fmla="*/ 2133 w 2133"/>
                <a:gd name="T18" fmla="*/ 189 h 189"/>
              </a:gdLst>
              <a:ahLst/>
              <a:cxnLst>
                <a:cxn ang="T10">
                  <a:pos x="T0" y="T1"/>
                </a:cxn>
                <a:cxn ang="T11">
                  <a:pos x="T2" y="T3"/>
                </a:cxn>
                <a:cxn ang="T12">
                  <a:pos x="T4" y="T5"/>
                </a:cxn>
                <a:cxn ang="T13">
                  <a:pos x="T6" y="T7"/>
                </a:cxn>
                <a:cxn ang="T14">
                  <a:pos x="T8" y="T9"/>
                </a:cxn>
              </a:cxnLst>
              <a:rect l="T15" t="T16" r="T17" b="T18"/>
              <a:pathLst>
                <a:path w="2133" h="189">
                  <a:moveTo>
                    <a:pt x="0" y="137"/>
                  </a:moveTo>
                  <a:lnTo>
                    <a:pt x="2130" y="0"/>
                  </a:lnTo>
                  <a:lnTo>
                    <a:pt x="2133" y="52"/>
                  </a:lnTo>
                  <a:lnTo>
                    <a:pt x="3" y="189"/>
                  </a:lnTo>
                  <a:lnTo>
                    <a:pt x="0" y="137"/>
                  </a:lnTo>
                  <a:close/>
                </a:path>
              </a:pathLst>
            </a:custGeom>
            <a:solidFill>
              <a:srgbClr val="C0C0C0"/>
            </a:solidFill>
            <a:ln w="9525">
              <a:noFill/>
              <a:round/>
              <a:headEnd/>
              <a:tailEnd/>
            </a:ln>
          </p:spPr>
          <p:txBody>
            <a:bodyPr/>
            <a:lstStyle/>
            <a:p>
              <a:endParaRPr lang="es-CL"/>
            </a:p>
          </p:txBody>
        </p:sp>
        <p:sp>
          <p:nvSpPr>
            <p:cNvPr id="228535" name="Freeform 8"/>
            <p:cNvSpPr>
              <a:spLocks/>
            </p:cNvSpPr>
            <p:nvPr/>
          </p:nvSpPr>
          <p:spPr bwMode="auto">
            <a:xfrm>
              <a:off x="2710" y="1002"/>
              <a:ext cx="711" cy="63"/>
            </a:xfrm>
            <a:custGeom>
              <a:avLst/>
              <a:gdLst>
                <a:gd name="T0" fmla="*/ 0 w 2133"/>
                <a:gd name="T1" fmla="*/ 137 h 188"/>
                <a:gd name="T2" fmla="*/ 2129 w 2133"/>
                <a:gd name="T3" fmla="*/ 0 h 188"/>
                <a:gd name="T4" fmla="*/ 2133 w 2133"/>
                <a:gd name="T5" fmla="*/ 51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29" y="0"/>
                  </a:lnTo>
                  <a:lnTo>
                    <a:pt x="2133" y="51"/>
                  </a:lnTo>
                  <a:lnTo>
                    <a:pt x="3" y="188"/>
                  </a:lnTo>
                  <a:lnTo>
                    <a:pt x="0" y="137"/>
                  </a:lnTo>
                  <a:close/>
                </a:path>
              </a:pathLst>
            </a:custGeom>
            <a:solidFill>
              <a:srgbClr val="C2C2C2"/>
            </a:solidFill>
            <a:ln w="9525">
              <a:noFill/>
              <a:round/>
              <a:headEnd/>
              <a:tailEnd/>
            </a:ln>
          </p:spPr>
          <p:txBody>
            <a:bodyPr/>
            <a:lstStyle/>
            <a:p>
              <a:endParaRPr lang="es-CL"/>
            </a:p>
          </p:txBody>
        </p:sp>
        <p:sp>
          <p:nvSpPr>
            <p:cNvPr id="228536" name="Freeform 9"/>
            <p:cNvSpPr>
              <a:spLocks/>
            </p:cNvSpPr>
            <p:nvPr/>
          </p:nvSpPr>
          <p:spPr bwMode="auto">
            <a:xfrm>
              <a:off x="2709" y="985"/>
              <a:ext cx="711" cy="63"/>
            </a:xfrm>
            <a:custGeom>
              <a:avLst/>
              <a:gdLst>
                <a:gd name="T0" fmla="*/ 0 w 2133"/>
                <a:gd name="T1" fmla="*/ 137 h 188"/>
                <a:gd name="T2" fmla="*/ 2130 w 2133"/>
                <a:gd name="T3" fmla="*/ 0 h 188"/>
                <a:gd name="T4" fmla="*/ 2133 w 2133"/>
                <a:gd name="T5" fmla="*/ 51 h 188"/>
                <a:gd name="T6" fmla="*/ 4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30" y="0"/>
                  </a:lnTo>
                  <a:lnTo>
                    <a:pt x="2133" y="51"/>
                  </a:lnTo>
                  <a:lnTo>
                    <a:pt x="4" y="188"/>
                  </a:lnTo>
                  <a:lnTo>
                    <a:pt x="0" y="137"/>
                  </a:lnTo>
                  <a:close/>
                </a:path>
              </a:pathLst>
            </a:custGeom>
            <a:solidFill>
              <a:srgbClr val="C4C4C4"/>
            </a:solidFill>
            <a:ln w="9525">
              <a:noFill/>
              <a:round/>
              <a:headEnd/>
              <a:tailEnd/>
            </a:ln>
          </p:spPr>
          <p:txBody>
            <a:bodyPr/>
            <a:lstStyle/>
            <a:p>
              <a:endParaRPr lang="es-CL"/>
            </a:p>
          </p:txBody>
        </p:sp>
        <p:sp>
          <p:nvSpPr>
            <p:cNvPr id="228537" name="Freeform 10"/>
            <p:cNvSpPr>
              <a:spLocks/>
            </p:cNvSpPr>
            <p:nvPr/>
          </p:nvSpPr>
          <p:spPr bwMode="auto">
            <a:xfrm>
              <a:off x="2707" y="968"/>
              <a:ext cx="712" cy="63"/>
            </a:xfrm>
            <a:custGeom>
              <a:avLst/>
              <a:gdLst>
                <a:gd name="T0" fmla="*/ 0 w 2134"/>
                <a:gd name="T1" fmla="*/ 137 h 188"/>
                <a:gd name="T2" fmla="*/ 2130 w 2134"/>
                <a:gd name="T3" fmla="*/ 0 h 188"/>
                <a:gd name="T4" fmla="*/ 2134 w 2134"/>
                <a:gd name="T5" fmla="*/ 51 h 188"/>
                <a:gd name="T6" fmla="*/ 4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0" y="0"/>
                  </a:lnTo>
                  <a:lnTo>
                    <a:pt x="2134" y="51"/>
                  </a:lnTo>
                  <a:lnTo>
                    <a:pt x="4" y="188"/>
                  </a:lnTo>
                  <a:lnTo>
                    <a:pt x="0" y="137"/>
                  </a:lnTo>
                  <a:close/>
                </a:path>
              </a:pathLst>
            </a:custGeom>
            <a:solidFill>
              <a:srgbClr val="C6C6C6"/>
            </a:solidFill>
            <a:ln w="9525">
              <a:noFill/>
              <a:round/>
              <a:headEnd/>
              <a:tailEnd/>
            </a:ln>
          </p:spPr>
          <p:txBody>
            <a:bodyPr/>
            <a:lstStyle/>
            <a:p>
              <a:endParaRPr lang="es-CL"/>
            </a:p>
          </p:txBody>
        </p:sp>
        <p:sp>
          <p:nvSpPr>
            <p:cNvPr id="228538" name="Freeform 11"/>
            <p:cNvSpPr>
              <a:spLocks/>
            </p:cNvSpPr>
            <p:nvPr/>
          </p:nvSpPr>
          <p:spPr bwMode="auto">
            <a:xfrm>
              <a:off x="2706" y="951"/>
              <a:ext cx="711" cy="63"/>
            </a:xfrm>
            <a:custGeom>
              <a:avLst/>
              <a:gdLst>
                <a:gd name="T0" fmla="*/ 0 w 2133"/>
                <a:gd name="T1" fmla="*/ 137 h 188"/>
                <a:gd name="T2" fmla="*/ 2130 w 2133"/>
                <a:gd name="T3" fmla="*/ 0 h 188"/>
                <a:gd name="T4" fmla="*/ 2133 w 2133"/>
                <a:gd name="T5" fmla="*/ 51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30" y="0"/>
                  </a:lnTo>
                  <a:lnTo>
                    <a:pt x="2133" y="51"/>
                  </a:lnTo>
                  <a:lnTo>
                    <a:pt x="3" y="188"/>
                  </a:lnTo>
                  <a:lnTo>
                    <a:pt x="0" y="137"/>
                  </a:lnTo>
                  <a:close/>
                </a:path>
              </a:pathLst>
            </a:custGeom>
            <a:solidFill>
              <a:srgbClr val="C8C8C8"/>
            </a:solidFill>
            <a:ln w="9525">
              <a:noFill/>
              <a:round/>
              <a:headEnd/>
              <a:tailEnd/>
            </a:ln>
          </p:spPr>
          <p:txBody>
            <a:bodyPr/>
            <a:lstStyle/>
            <a:p>
              <a:endParaRPr lang="es-CL"/>
            </a:p>
          </p:txBody>
        </p:sp>
        <p:sp>
          <p:nvSpPr>
            <p:cNvPr id="228539" name="Freeform 12"/>
            <p:cNvSpPr>
              <a:spLocks/>
            </p:cNvSpPr>
            <p:nvPr/>
          </p:nvSpPr>
          <p:spPr bwMode="auto">
            <a:xfrm>
              <a:off x="2705" y="934"/>
              <a:ext cx="711" cy="63"/>
            </a:xfrm>
            <a:custGeom>
              <a:avLst/>
              <a:gdLst>
                <a:gd name="T0" fmla="*/ 0 w 2133"/>
                <a:gd name="T1" fmla="*/ 138 h 188"/>
                <a:gd name="T2" fmla="*/ 2130 w 2133"/>
                <a:gd name="T3" fmla="*/ 0 h 188"/>
                <a:gd name="T4" fmla="*/ 2133 w 2133"/>
                <a:gd name="T5" fmla="*/ 51 h 188"/>
                <a:gd name="T6" fmla="*/ 3 w 2133"/>
                <a:gd name="T7" fmla="*/ 188 h 188"/>
                <a:gd name="T8" fmla="*/ 0 w 2133"/>
                <a:gd name="T9" fmla="*/ 138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8"/>
                  </a:moveTo>
                  <a:lnTo>
                    <a:pt x="2130" y="0"/>
                  </a:lnTo>
                  <a:lnTo>
                    <a:pt x="2133" y="51"/>
                  </a:lnTo>
                  <a:lnTo>
                    <a:pt x="3" y="188"/>
                  </a:lnTo>
                  <a:lnTo>
                    <a:pt x="0" y="138"/>
                  </a:lnTo>
                  <a:close/>
                </a:path>
              </a:pathLst>
            </a:custGeom>
            <a:solidFill>
              <a:srgbClr val="CACACA"/>
            </a:solidFill>
            <a:ln w="9525">
              <a:noFill/>
              <a:round/>
              <a:headEnd/>
              <a:tailEnd/>
            </a:ln>
          </p:spPr>
          <p:txBody>
            <a:bodyPr/>
            <a:lstStyle/>
            <a:p>
              <a:endParaRPr lang="es-CL"/>
            </a:p>
          </p:txBody>
        </p:sp>
        <p:sp>
          <p:nvSpPr>
            <p:cNvPr id="228540" name="Freeform 13"/>
            <p:cNvSpPr>
              <a:spLocks/>
            </p:cNvSpPr>
            <p:nvPr/>
          </p:nvSpPr>
          <p:spPr bwMode="auto">
            <a:xfrm>
              <a:off x="2704" y="917"/>
              <a:ext cx="711" cy="63"/>
            </a:xfrm>
            <a:custGeom>
              <a:avLst/>
              <a:gdLst>
                <a:gd name="T0" fmla="*/ 0 w 2134"/>
                <a:gd name="T1" fmla="*/ 139 h 189"/>
                <a:gd name="T2" fmla="*/ 2131 w 2134"/>
                <a:gd name="T3" fmla="*/ 0 h 189"/>
                <a:gd name="T4" fmla="*/ 2134 w 2134"/>
                <a:gd name="T5" fmla="*/ 51 h 189"/>
                <a:gd name="T6" fmla="*/ 4 w 2134"/>
                <a:gd name="T7" fmla="*/ 189 h 189"/>
                <a:gd name="T8" fmla="*/ 0 w 2134"/>
                <a:gd name="T9" fmla="*/ 139 h 189"/>
                <a:gd name="T10" fmla="*/ 0 60000 65536"/>
                <a:gd name="T11" fmla="*/ 0 60000 65536"/>
                <a:gd name="T12" fmla="*/ 0 60000 65536"/>
                <a:gd name="T13" fmla="*/ 0 60000 65536"/>
                <a:gd name="T14" fmla="*/ 0 60000 65536"/>
                <a:gd name="T15" fmla="*/ 0 w 2134"/>
                <a:gd name="T16" fmla="*/ 0 h 189"/>
                <a:gd name="T17" fmla="*/ 2134 w 2134"/>
                <a:gd name="T18" fmla="*/ 189 h 189"/>
              </a:gdLst>
              <a:ahLst/>
              <a:cxnLst>
                <a:cxn ang="T10">
                  <a:pos x="T0" y="T1"/>
                </a:cxn>
                <a:cxn ang="T11">
                  <a:pos x="T2" y="T3"/>
                </a:cxn>
                <a:cxn ang="T12">
                  <a:pos x="T4" y="T5"/>
                </a:cxn>
                <a:cxn ang="T13">
                  <a:pos x="T6" y="T7"/>
                </a:cxn>
                <a:cxn ang="T14">
                  <a:pos x="T8" y="T9"/>
                </a:cxn>
              </a:cxnLst>
              <a:rect l="T15" t="T16" r="T17" b="T18"/>
              <a:pathLst>
                <a:path w="2134" h="189">
                  <a:moveTo>
                    <a:pt x="0" y="139"/>
                  </a:moveTo>
                  <a:lnTo>
                    <a:pt x="2131" y="0"/>
                  </a:lnTo>
                  <a:lnTo>
                    <a:pt x="2134" y="51"/>
                  </a:lnTo>
                  <a:lnTo>
                    <a:pt x="4" y="189"/>
                  </a:lnTo>
                  <a:lnTo>
                    <a:pt x="0" y="139"/>
                  </a:lnTo>
                  <a:close/>
                </a:path>
              </a:pathLst>
            </a:custGeom>
            <a:solidFill>
              <a:srgbClr val="CCCCCC"/>
            </a:solidFill>
            <a:ln w="9525">
              <a:noFill/>
              <a:round/>
              <a:headEnd/>
              <a:tailEnd/>
            </a:ln>
          </p:spPr>
          <p:txBody>
            <a:bodyPr/>
            <a:lstStyle/>
            <a:p>
              <a:endParaRPr lang="es-CL"/>
            </a:p>
          </p:txBody>
        </p:sp>
        <p:sp>
          <p:nvSpPr>
            <p:cNvPr id="228541" name="Freeform 14"/>
            <p:cNvSpPr>
              <a:spLocks/>
            </p:cNvSpPr>
            <p:nvPr/>
          </p:nvSpPr>
          <p:spPr bwMode="auto">
            <a:xfrm>
              <a:off x="2703" y="900"/>
              <a:ext cx="711" cy="63"/>
            </a:xfrm>
            <a:custGeom>
              <a:avLst/>
              <a:gdLst>
                <a:gd name="T0" fmla="*/ 0 w 2134"/>
                <a:gd name="T1" fmla="*/ 138 h 191"/>
                <a:gd name="T2" fmla="*/ 2130 w 2134"/>
                <a:gd name="T3" fmla="*/ 0 h 191"/>
                <a:gd name="T4" fmla="*/ 2134 w 2134"/>
                <a:gd name="T5" fmla="*/ 52 h 191"/>
                <a:gd name="T6" fmla="*/ 3 w 2134"/>
                <a:gd name="T7" fmla="*/ 191 h 191"/>
                <a:gd name="T8" fmla="*/ 0 w 2134"/>
                <a:gd name="T9" fmla="*/ 138 h 191"/>
                <a:gd name="T10" fmla="*/ 0 60000 65536"/>
                <a:gd name="T11" fmla="*/ 0 60000 65536"/>
                <a:gd name="T12" fmla="*/ 0 60000 65536"/>
                <a:gd name="T13" fmla="*/ 0 60000 65536"/>
                <a:gd name="T14" fmla="*/ 0 60000 65536"/>
                <a:gd name="T15" fmla="*/ 0 w 2134"/>
                <a:gd name="T16" fmla="*/ 0 h 191"/>
                <a:gd name="T17" fmla="*/ 2134 w 2134"/>
                <a:gd name="T18" fmla="*/ 191 h 191"/>
              </a:gdLst>
              <a:ahLst/>
              <a:cxnLst>
                <a:cxn ang="T10">
                  <a:pos x="T0" y="T1"/>
                </a:cxn>
                <a:cxn ang="T11">
                  <a:pos x="T2" y="T3"/>
                </a:cxn>
                <a:cxn ang="T12">
                  <a:pos x="T4" y="T5"/>
                </a:cxn>
                <a:cxn ang="T13">
                  <a:pos x="T6" y="T7"/>
                </a:cxn>
                <a:cxn ang="T14">
                  <a:pos x="T8" y="T9"/>
                </a:cxn>
              </a:cxnLst>
              <a:rect l="T15" t="T16" r="T17" b="T18"/>
              <a:pathLst>
                <a:path w="2134" h="191">
                  <a:moveTo>
                    <a:pt x="0" y="138"/>
                  </a:moveTo>
                  <a:lnTo>
                    <a:pt x="2130" y="0"/>
                  </a:lnTo>
                  <a:lnTo>
                    <a:pt x="2134" y="52"/>
                  </a:lnTo>
                  <a:lnTo>
                    <a:pt x="3" y="191"/>
                  </a:lnTo>
                  <a:lnTo>
                    <a:pt x="0" y="138"/>
                  </a:lnTo>
                  <a:close/>
                </a:path>
              </a:pathLst>
            </a:custGeom>
            <a:solidFill>
              <a:srgbClr val="CECECE"/>
            </a:solidFill>
            <a:ln w="9525">
              <a:noFill/>
              <a:round/>
              <a:headEnd/>
              <a:tailEnd/>
            </a:ln>
          </p:spPr>
          <p:txBody>
            <a:bodyPr/>
            <a:lstStyle/>
            <a:p>
              <a:endParaRPr lang="es-CL"/>
            </a:p>
          </p:txBody>
        </p:sp>
        <p:sp>
          <p:nvSpPr>
            <p:cNvPr id="228542" name="Freeform 15"/>
            <p:cNvSpPr>
              <a:spLocks/>
            </p:cNvSpPr>
            <p:nvPr/>
          </p:nvSpPr>
          <p:spPr bwMode="auto">
            <a:xfrm>
              <a:off x="2702" y="883"/>
              <a:ext cx="711" cy="63"/>
            </a:xfrm>
            <a:custGeom>
              <a:avLst/>
              <a:gdLst>
                <a:gd name="T0" fmla="*/ 0 w 2133"/>
                <a:gd name="T1" fmla="*/ 137 h 188"/>
                <a:gd name="T2" fmla="*/ 2129 w 2133"/>
                <a:gd name="T3" fmla="*/ 0 h 188"/>
                <a:gd name="T4" fmla="*/ 2133 w 2133"/>
                <a:gd name="T5" fmla="*/ 50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29" y="0"/>
                  </a:lnTo>
                  <a:lnTo>
                    <a:pt x="2133" y="50"/>
                  </a:lnTo>
                  <a:lnTo>
                    <a:pt x="3" y="188"/>
                  </a:lnTo>
                  <a:lnTo>
                    <a:pt x="0" y="137"/>
                  </a:lnTo>
                  <a:close/>
                </a:path>
              </a:pathLst>
            </a:custGeom>
            <a:solidFill>
              <a:srgbClr val="D0D0D0"/>
            </a:solidFill>
            <a:ln w="9525">
              <a:noFill/>
              <a:round/>
              <a:headEnd/>
              <a:tailEnd/>
            </a:ln>
          </p:spPr>
          <p:txBody>
            <a:bodyPr/>
            <a:lstStyle/>
            <a:p>
              <a:endParaRPr lang="es-CL"/>
            </a:p>
          </p:txBody>
        </p:sp>
        <p:sp>
          <p:nvSpPr>
            <p:cNvPr id="228543" name="Freeform 16"/>
            <p:cNvSpPr>
              <a:spLocks/>
            </p:cNvSpPr>
            <p:nvPr/>
          </p:nvSpPr>
          <p:spPr bwMode="auto">
            <a:xfrm>
              <a:off x="2701" y="866"/>
              <a:ext cx="711" cy="63"/>
            </a:xfrm>
            <a:custGeom>
              <a:avLst/>
              <a:gdLst>
                <a:gd name="T0" fmla="*/ 0 w 2132"/>
                <a:gd name="T1" fmla="*/ 137 h 188"/>
                <a:gd name="T2" fmla="*/ 2129 w 2132"/>
                <a:gd name="T3" fmla="*/ 0 h 188"/>
                <a:gd name="T4" fmla="*/ 2132 w 2132"/>
                <a:gd name="T5" fmla="*/ 51 h 188"/>
                <a:gd name="T6" fmla="*/ 3 w 2132"/>
                <a:gd name="T7" fmla="*/ 188 h 188"/>
                <a:gd name="T8" fmla="*/ 0 w 2132"/>
                <a:gd name="T9" fmla="*/ 137 h 188"/>
                <a:gd name="T10" fmla="*/ 0 60000 65536"/>
                <a:gd name="T11" fmla="*/ 0 60000 65536"/>
                <a:gd name="T12" fmla="*/ 0 60000 65536"/>
                <a:gd name="T13" fmla="*/ 0 60000 65536"/>
                <a:gd name="T14" fmla="*/ 0 60000 65536"/>
                <a:gd name="T15" fmla="*/ 0 w 2132"/>
                <a:gd name="T16" fmla="*/ 0 h 188"/>
                <a:gd name="T17" fmla="*/ 2132 w 2132"/>
                <a:gd name="T18" fmla="*/ 188 h 188"/>
              </a:gdLst>
              <a:ahLst/>
              <a:cxnLst>
                <a:cxn ang="T10">
                  <a:pos x="T0" y="T1"/>
                </a:cxn>
                <a:cxn ang="T11">
                  <a:pos x="T2" y="T3"/>
                </a:cxn>
                <a:cxn ang="T12">
                  <a:pos x="T4" y="T5"/>
                </a:cxn>
                <a:cxn ang="T13">
                  <a:pos x="T6" y="T7"/>
                </a:cxn>
                <a:cxn ang="T14">
                  <a:pos x="T8" y="T9"/>
                </a:cxn>
              </a:cxnLst>
              <a:rect l="T15" t="T16" r="T17" b="T18"/>
              <a:pathLst>
                <a:path w="2132" h="188">
                  <a:moveTo>
                    <a:pt x="0" y="137"/>
                  </a:moveTo>
                  <a:lnTo>
                    <a:pt x="2129" y="0"/>
                  </a:lnTo>
                  <a:lnTo>
                    <a:pt x="2132" y="51"/>
                  </a:lnTo>
                  <a:lnTo>
                    <a:pt x="3" y="188"/>
                  </a:lnTo>
                  <a:lnTo>
                    <a:pt x="0" y="137"/>
                  </a:lnTo>
                  <a:close/>
                </a:path>
              </a:pathLst>
            </a:custGeom>
            <a:solidFill>
              <a:srgbClr val="D2D2D2"/>
            </a:solidFill>
            <a:ln w="9525">
              <a:noFill/>
              <a:round/>
              <a:headEnd/>
              <a:tailEnd/>
            </a:ln>
          </p:spPr>
          <p:txBody>
            <a:bodyPr/>
            <a:lstStyle/>
            <a:p>
              <a:endParaRPr lang="es-CL"/>
            </a:p>
          </p:txBody>
        </p:sp>
        <p:sp>
          <p:nvSpPr>
            <p:cNvPr id="228544" name="Freeform 17"/>
            <p:cNvSpPr>
              <a:spLocks/>
            </p:cNvSpPr>
            <p:nvPr/>
          </p:nvSpPr>
          <p:spPr bwMode="auto">
            <a:xfrm>
              <a:off x="2699" y="849"/>
              <a:ext cx="712" cy="63"/>
            </a:xfrm>
            <a:custGeom>
              <a:avLst/>
              <a:gdLst>
                <a:gd name="T0" fmla="*/ 0 w 2134"/>
                <a:gd name="T1" fmla="*/ 137 h 188"/>
                <a:gd name="T2" fmla="*/ 2131 w 2134"/>
                <a:gd name="T3" fmla="*/ 0 h 188"/>
                <a:gd name="T4" fmla="*/ 2134 w 2134"/>
                <a:gd name="T5" fmla="*/ 51 h 188"/>
                <a:gd name="T6" fmla="*/ 5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1" y="0"/>
                  </a:lnTo>
                  <a:lnTo>
                    <a:pt x="2134" y="51"/>
                  </a:lnTo>
                  <a:lnTo>
                    <a:pt x="5" y="188"/>
                  </a:lnTo>
                  <a:lnTo>
                    <a:pt x="0" y="137"/>
                  </a:lnTo>
                  <a:close/>
                </a:path>
              </a:pathLst>
            </a:custGeom>
            <a:solidFill>
              <a:srgbClr val="D5D5D5"/>
            </a:solidFill>
            <a:ln w="9525">
              <a:noFill/>
              <a:round/>
              <a:headEnd/>
              <a:tailEnd/>
            </a:ln>
          </p:spPr>
          <p:txBody>
            <a:bodyPr/>
            <a:lstStyle/>
            <a:p>
              <a:endParaRPr lang="es-CL"/>
            </a:p>
          </p:txBody>
        </p:sp>
        <p:sp>
          <p:nvSpPr>
            <p:cNvPr id="228545" name="Freeform 18"/>
            <p:cNvSpPr>
              <a:spLocks/>
            </p:cNvSpPr>
            <p:nvPr/>
          </p:nvSpPr>
          <p:spPr bwMode="auto">
            <a:xfrm>
              <a:off x="2698" y="832"/>
              <a:ext cx="712" cy="63"/>
            </a:xfrm>
            <a:custGeom>
              <a:avLst/>
              <a:gdLst>
                <a:gd name="T0" fmla="*/ 0 w 2134"/>
                <a:gd name="T1" fmla="*/ 138 h 188"/>
                <a:gd name="T2" fmla="*/ 2130 w 2134"/>
                <a:gd name="T3" fmla="*/ 0 h 188"/>
                <a:gd name="T4" fmla="*/ 2134 w 2134"/>
                <a:gd name="T5" fmla="*/ 51 h 188"/>
                <a:gd name="T6" fmla="*/ 3 w 2134"/>
                <a:gd name="T7" fmla="*/ 188 h 188"/>
                <a:gd name="T8" fmla="*/ 0 w 2134"/>
                <a:gd name="T9" fmla="*/ 138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8"/>
                  </a:moveTo>
                  <a:lnTo>
                    <a:pt x="2130" y="0"/>
                  </a:lnTo>
                  <a:lnTo>
                    <a:pt x="2134" y="51"/>
                  </a:lnTo>
                  <a:lnTo>
                    <a:pt x="3" y="188"/>
                  </a:lnTo>
                  <a:lnTo>
                    <a:pt x="0" y="138"/>
                  </a:lnTo>
                  <a:close/>
                </a:path>
              </a:pathLst>
            </a:custGeom>
            <a:solidFill>
              <a:srgbClr val="D7D7D7"/>
            </a:solidFill>
            <a:ln w="9525">
              <a:noFill/>
              <a:round/>
              <a:headEnd/>
              <a:tailEnd/>
            </a:ln>
          </p:spPr>
          <p:txBody>
            <a:bodyPr/>
            <a:lstStyle/>
            <a:p>
              <a:endParaRPr lang="es-CL"/>
            </a:p>
          </p:txBody>
        </p:sp>
        <p:sp>
          <p:nvSpPr>
            <p:cNvPr id="228546" name="Freeform 19"/>
            <p:cNvSpPr>
              <a:spLocks/>
            </p:cNvSpPr>
            <p:nvPr/>
          </p:nvSpPr>
          <p:spPr bwMode="auto">
            <a:xfrm>
              <a:off x="2697" y="815"/>
              <a:ext cx="711" cy="63"/>
            </a:xfrm>
            <a:custGeom>
              <a:avLst/>
              <a:gdLst>
                <a:gd name="T0" fmla="*/ 0 w 2133"/>
                <a:gd name="T1" fmla="*/ 138 h 189"/>
                <a:gd name="T2" fmla="*/ 2130 w 2133"/>
                <a:gd name="T3" fmla="*/ 0 h 189"/>
                <a:gd name="T4" fmla="*/ 2133 w 2133"/>
                <a:gd name="T5" fmla="*/ 51 h 189"/>
                <a:gd name="T6" fmla="*/ 3 w 2133"/>
                <a:gd name="T7" fmla="*/ 189 h 189"/>
                <a:gd name="T8" fmla="*/ 0 w 2133"/>
                <a:gd name="T9" fmla="*/ 138 h 189"/>
                <a:gd name="T10" fmla="*/ 0 60000 65536"/>
                <a:gd name="T11" fmla="*/ 0 60000 65536"/>
                <a:gd name="T12" fmla="*/ 0 60000 65536"/>
                <a:gd name="T13" fmla="*/ 0 60000 65536"/>
                <a:gd name="T14" fmla="*/ 0 60000 65536"/>
                <a:gd name="T15" fmla="*/ 0 w 2133"/>
                <a:gd name="T16" fmla="*/ 0 h 189"/>
                <a:gd name="T17" fmla="*/ 2133 w 2133"/>
                <a:gd name="T18" fmla="*/ 189 h 189"/>
              </a:gdLst>
              <a:ahLst/>
              <a:cxnLst>
                <a:cxn ang="T10">
                  <a:pos x="T0" y="T1"/>
                </a:cxn>
                <a:cxn ang="T11">
                  <a:pos x="T2" y="T3"/>
                </a:cxn>
                <a:cxn ang="T12">
                  <a:pos x="T4" y="T5"/>
                </a:cxn>
                <a:cxn ang="T13">
                  <a:pos x="T6" y="T7"/>
                </a:cxn>
                <a:cxn ang="T14">
                  <a:pos x="T8" y="T9"/>
                </a:cxn>
              </a:cxnLst>
              <a:rect l="T15" t="T16" r="T17" b="T18"/>
              <a:pathLst>
                <a:path w="2133" h="189">
                  <a:moveTo>
                    <a:pt x="0" y="138"/>
                  </a:moveTo>
                  <a:lnTo>
                    <a:pt x="2130" y="0"/>
                  </a:lnTo>
                  <a:lnTo>
                    <a:pt x="2133" y="51"/>
                  </a:lnTo>
                  <a:lnTo>
                    <a:pt x="3" y="189"/>
                  </a:lnTo>
                  <a:lnTo>
                    <a:pt x="0" y="138"/>
                  </a:lnTo>
                  <a:close/>
                </a:path>
              </a:pathLst>
            </a:custGeom>
            <a:solidFill>
              <a:srgbClr val="D9D9D9"/>
            </a:solidFill>
            <a:ln w="9525">
              <a:noFill/>
              <a:round/>
              <a:headEnd/>
              <a:tailEnd/>
            </a:ln>
          </p:spPr>
          <p:txBody>
            <a:bodyPr/>
            <a:lstStyle/>
            <a:p>
              <a:endParaRPr lang="es-CL"/>
            </a:p>
          </p:txBody>
        </p:sp>
        <p:sp>
          <p:nvSpPr>
            <p:cNvPr id="228547" name="Freeform 20"/>
            <p:cNvSpPr>
              <a:spLocks/>
            </p:cNvSpPr>
            <p:nvPr/>
          </p:nvSpPr>
          <p:spPr bwMode="auto">
            <a:xfrm>
              <a:off x="2696" y="798"/>
              <a:ext cx="711" cy="63"/>
            </a:xfrm>
            <a:custGeom>
              <a:avLst/>
              <a:gdLst>
                <a:gd name="T0" fmla="*/ 0 w 2133"/>
                <a:gd name="T1" fmla="*/ 138 h 189"/>
                <a:gd name="T2" fmla="*/ 2130 w 2133"/>
                <a:gd name="T3" fmla="*/ 0 h 189"/>
                <a:gd name="T4" fmla="*/ 2133 w 2133"/>
                <a:gd name="T5" fmla="*/ 51 h 189"/>
                <a:gd name="T6" fmla="*/ 3 w 2133"/>
                <a:gd name="T7" fmla="*/ 189 h 189"/>
                <a:gd name="T8" fmla="*/ 0 w 2133"/>
                <a:gd name="T9" fmla="*/ 138 h 189"/>
                <a:gd name="T10" fmla="*/ 0 60000 65536"/>
                <a:gd name="T11" fmla="*/ 0 60000 65536"/>
                <a:gd name="T12" fmla="*/ 0 60000 65536"/>
                <a:gd name="T13" fmla="*/ 0 60000 65536"/>
                <a:gd name="T14" fmla="*/ 0 60000 65536"/>
                <a:gd name="T15" fmla="*/ 0 w 2133"/>
                <a:gd name="T16" fmla="*/ 0 h 189"/>
                <a:gd name="T17" fmla="*/ 2133 w 2133"/>
                <a:gd name="T18" fmla="*/ 189 h 189"/>
              </a:gdLst>
              <a:ahLst/>
              <a:cxnLst>
                <a:cxn ang="T10">
                  <a:pos x="T0" y="T1"/>
                </a:cxn>
                <a:cxn ang="T11">
                  <a:pos x="T2" y="T3"/>
                </a:cxn>
                <a:cxn ang="T12">
                  <a:pos x="T4" y="T5"/>
                </a:cxn>
                <a:cxn ang="T13">
                  <a:pos x="T6" y="T7"/>
                </a:cxn>
                <a:cxn ang="T14">
                  <a:pos x="T8" y="T9"/>
                </a:cxn>
              </a:cxnLst>
              <a:rect l="T15" t="T16" r="T17" b="T18"/>
              <a:pathLst>
                <a:path w="2133" h="189">
                  <a:moveTo>
                    <a:pt x="0" y="138"/>
                  </a:moveTo>
                  <a:lnTo>
                    <a:pt x="2130" y="0"/>
                  </a:lnTo>
                  <a:lnTo>
                    <a:pt x="2133" y="51"/>
                  </a:lnTo>
                  <a:lnTo>
                    <a:pt x="3" y="189"/>
                  </a:lnTo>
                  <a:lnTo>
                    <a:pt x="0" y="138"/>
                  </a:lnTo>
                  <a:close/>
                </a:path>
              </a:pathLst>
            </a:custGeom>
            <a:solidFill>
              <a:srgbClr val="DBDBDB"/>
            </a:solidFill>
            <a:ln w="9525">
              <a:noFill/>
              <a:round/>
              <a:headEnd/>
              <a:tailEnd/>
            </a:ln>
          </p:spPr>
          <p:txBody>
            <a:bodyPr/>
            <a:lstStyle/>
            <a:p>
              <a:endParaRPr lang="es-CL"/>
            </a:p>
          </p:txBody>
        </p:sp>
        <p:sp>
          <p:nvSpPr>
            <p:cNvPr id="228548" name="Freeform 21"/>
            <p:cNvSpPr>
              <a:spLocks/>
            </p:cNvSpPr>
            <p:nvPr/>
          </p:nvSpPr>
          <p:spPr bwMode="auto">
            <a:xfrm>
              <a:off x="2695" y="781"/>
              <a:ext cx="711" cy="63"/>
            </a:xfrm>
            <a:custGeom>
              <a:avLst/>
              <a:gdLst>
                <a:gd name="T0" fmla="*/ 0 w 2134"/>
                <a:gd name="T1" fmla="*/ 137 h 188"/>
                <a:gd name="T2" fmla="*/ 2131 w 2134"/>
                <a:gd name="T3" fmla="*/ 0 h 188"/>
                <a:gd name="T4" fmla="*/ 2134 w 2134"/>
                <a:gd name="T5" fmla="*/ 50 h 188"/>
                <a:gd name="T6" fmla="*/ 4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1" y="0"/>
                  </a:lnTo>
                  <a:lnTo>
                    <a:pt x="2134" y="50"/>
                  </a:lnTo>
                  <a:lnTo>
                    <a:pt x="4" y="188"/>
                  </a:lnTo>
                  <a:lnTo>
                    <a:pt x="0" y="137"/>
                  </a:lnTo>
                  <a:close/>
                </a:path>
              </a:pathLst>
            </a:custGeom>
            <a:solidFill>
              <a:srgbClr val="DDDDDD"/>
            </a:solidFill>
            <a:ln w="9525">
              <a:noFill/>
              <a:round/>
              <a:headEnd/>
              <a:tailEnd/>
            </a:ln>
          </p:spPr>
          <p:txBody>
            <a:bodyPr/>
            <a:lstStyle/>
            <a:p>
              <a:endParaRPr lang="es-CL"/>
            </a:p>
          </p:txBody>
        </p:sp>
        <p:sp>
          <p:nvSpPr>
            <p:cNvPr id="228549" name="Freeform 22"/>
            <p:cNvSpPr>
              <a:spLocks/>
            </p:cNvSpPr>
            <p:nvPr/>
          </p:nvSpPr>
          <p:spPr bwMode="auto">
            <a:xfrm>
              <a:off x="2694" y="764"/>
              <a:ext cx="711" cy="63"/>
            </a:xfrm>
            <a:custGeom>
              <a:avLst/>
              <a:gdLst>
                <a:gd name="T0" fmla="*/ 0 w 2134"/>
                <a:gd name="T1" fmla="*/ 139 h 190"/>
                <a:gd name="T2" fmla="*/ 2131 w 2134"/>
                <a:gd name="T3" fmla="*/ 0 h 190"/>
                <a:gd name="T4" fmla="*/ 2134 w 2134"/>
                <a:gd name="T5" fmla="*/ 53 h 190"/>
                <a:gd name="T6" fmla="*/ 3 w 2134"/>
                <a:gd name="T7" fmla="*/ 190 h 190"/>
                <a:gd name="T8" fmla="*/ 0 w 2134"/>
                <a:gd name="T9" fmla="*/ 139 h 190"/>
                <a:gd name="T10" fmla="*/ 0 60000 65536"/>
                <a:gd name="T11" fmla="*/ 0 60000 65536"/>
                <a:gd name="T12" fmla="*/ 0 60000 65536"/>
                <a:gd name="T13" fmla="*/ 0 60000 65536"/>
                <a:gd name="T14" fmla="*/ 0 60000 65536"/>
                <a:gd name="T15" fmla="*/ 0 w 2134"/>
                <a:gd name="T16" fmla="*/ 0 h 190"/>
                <a:gd name="T17" fmla="*/ 2134 w 2134"/>
                <a:gd name="T18" fmla="*/ 190 h 190"/>
              </a:gdLst>
              <a:ahLst/>
              <a:cxnLst>
                <a:cxn ang="T10">
                  <a:pos x="T0" y="T1"/>
                </a:cxn>
                <a:cxn ang="T11">
                  <a:pos x="T2" y="T3"/>
                </a:cxn>
                <a:cxn ang="T12">
                  <a:pos x="T4" y="T5"/>
                </a:cxn>
                <a:cxn ang="T13">
                  <a:pos x="T6" y="T7"/>
                </a:cxn>
                <a:cxn ang="T14">
                  <a:pos x="T8" y="T9"/>
                </a:cxn>
              </a:cxnLst>
              <a:rect l="T15" t="T16" r="T17" b="T18"/>
              <a:pathLst>
                <a:path w="2134" h="190">
                  <a:moveTo>
                    <a:pt x="0" y="139"/>
                  </a:moveTo>
                  <a:lnTo>
                    <a:pt x="2131" y="0"/>
                  </a:lnTo>
                  <a:lnTo>
                    <a:pt x="2134" y="53"/>
                  </a:lnTo>
                  <a:lnTo>
                    <a:pt x="3" y="190"/>
                  </a:lnTo>
                  <a:lnTo>
                    <a:pt x="0" y="139"/>
                  </a:lnTo>
                  <a:close/>
                </a:path>
              </a:pathLst>
            </a:custGeom>
            <a:solidFill>
              <a:srgbClr val="DFDFDF"/>
            </a:solidFill>
            <a:ln w="9525">
              <a:noFill/>
              <a:round/>
              <a:headEnd/>
              <a:tailEnd/>
            </a:ln>
          </p:spPr>
          <p:txBody>
            <a:bodyPr/>
            <a:lstStyle/>
            <a:p>
              <a:endParaRPr lang="es-CL"/>
            </a:p>
          </p:txBody>
        </p:sp>
        <p:sp>
          <p:nvSpPr>
            <p:cNvPr id="228550" name="Freeform 23"/>
            <p:cNvSpPr>
              <a:spLocks/>
            </p:cNvSpPr>
            <p:nvPr/>
          </p:nvSpPr>
          <p:spPr bwMode="auto">
            <a:xfrm>
              <a:off x="2693" y="747"/>
              <a:ext cx="711" cy="63"/>
            </a:xfrm>
            <a:custGeom>
              <a:avLst/>
              <a:gdLst>
                <a:gd name="T0" fmla="*/ 0 w 2134"/>
                <a:gd name="T1" fmla="*/ 138 h 188"/>
                <a:gd name="T2" fmla="*/ 2129 w 2134"/>
                <a:gd name="T3" fmla="*/ 0 h 188"/>
                <a:gd name="T4" fmla="*/ 2134 w 2134"/>
                <a:gd name="T5" fmla="*/ 49 h 188"/>
                <a:gd name="T6" fmla="*/ 3 w 2134"/>
                <a:gd name="T7" fmla="*/ 188 h 188"/>
                <a:gd name="T8" fmla="*/ 0 w 2134"/>
                <a:gd name="T9" fmla="*/ 138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8"/>
                  </a:moveTo>
                  <a:lnTo>
                    <a:pt x="2129" y="0"/>
                  </a:lnTo>
                  <a:lnTo>
                    <a:pt x="2134" y="49"/>
                  </a:lnTo>
                  <a:lnTo>
                    <a:pt x="3" y="188"/>
                  </a:lnTo>
                  <a:lnTo>
                    <a:pt x="0" y="138"/>
                  </a:lnTo>
                  <a:close/>
                </a:path>
              </a:pathLst>
            </a:custGeom>
            <a:solidFill>
              <a:srgbClr val="E1E1E1"/>
            </a:solidFill>
            <a:ln w="9525">
              <a:noFill/>
              <a:round/>
              <a:headEnd/>
              <a:tailEnd/>
            </a:ln>
          </p:spPr>
          <p:txBody>
            <a:bodyPr/>
            <a:lstStyle/>
            <a:p>
              <a:endParaRPr lang="es-CL"/>
            </a:p>
          </p:txBody>
        </p:sp>
        <p:sp>
          <p:nvSpPr>
            <p:cNvPr id="228551" name="Freeform 24"/>
            <p:cNvSpPr>
              <a:spLocks/>
            </p:cNvSpPr>
            <p:nvPr/>
          </p:nvSpPr>
          <p:spPr bwMode="auto">
            <a:xfrm>
              <a:off x="2692" y="730"/>
              <a:ext cx="711" cy="63"/>
            </a:xfrm>
            <a:custGeom>
              <a:avLst/>
              <a:gdLst>
                <a:gd name="T0" fmla="*/ 0 w 2132"/>
                <a:gd name="T1" fmla="*/ 138 h 189"/>
                <a:gd name="T2" fmla="*/ 2129 w 2132"/>
                <a:gd name="T3" fmla="*/ 0 h 189"/>
                <a:gd name="T4" fmla="*/ 2132 w 2132"/>
                <a:gd name="T5" fmla="*/ 51 h 189"/>
                <a:gd name="T6" fmla="*/ 3 w 2132"/>
                <a:gd name="T7" fmla="*/ 189 h 189"/>
                <a:gd name="T8" fmla="*/ 0 w 2132"/>
                <a:gd name="T9" fmla="*/ 138 h 189"/>
                <a:gd name="T10" fmla="*/ 0 60000 65536"/>
                <a:gd name="T11" fmla="*/ 0 60000 65536"/>
                <a:gd name="T12" fmla="*/ 0 60000 65536"/>
                <a:gd name="T13" fmla="*/ 0 60000 65536"/>
                <a:gd name="T14" fmla="*/ 0 60000 65536"/>
                <a:gd name="T15" fmla="*/ 0 w 2132"/>
                <a:gd name="T16" fmla="*/ 0 h 189"/>
                <a:gd name="T17" fmla="*/ 2132 w 2132"/>
                <a:gd name="T18" fmla="*/ 189 h 189"/>
              </a:gdLst>
              <a:ahLst/>
              <a:cxnLst>
                <a:cxn ang="T10">
                  <a:pos x="T0" y="T1"/>
                </a:cxn>
                <a:cxn ang="T11">
                  <a:pos x="T2" y="T3"/>
                </a:cxn>
                <a:cxn ang="T12">
                  <a:pos x="T4" y="T5"/>
                </a:cxn>
                <a:cxn ang="T13">
                  <a:pos x="T6" y="T7"/>
                </a:cxn>
                <a:cxn ang="T14">
                  <a:pos x="T8" y="T9"/>
                </a:cxn>
              </a:cxnLst>
              <a:rect l="T15" t="T16" r="T17" b="T18"/>
              <a:pathLst>
                <a:path w="2132" h="189">
                  <a:moveTo>
                    <a:pt x="0" y="138"/>
                  </a:moveTo>
                  <a:lnTo>
                    <a:pt x="2129" y="0"/>
                  </a:lnTo>
                  <a:lnTo>
                    <a:pt x="2132" y="51"/>
                  </a:lnTo>
                  <a:lnTo>
                    <a:pt x="3" y="189"/>
                  </a:lnTo>
                  <a:lnTo>
                    <a:pt x="0" y="138"/>
                  </a:lnTo>
                  <a:close/>
                </a:path>
              </a:pathLst>
            </a:custGeom>
            <a:solidFill>
              <a:srgbClr val="E3E3E3"/>
            </a:solidFill>
            <a:ln w="9525">
              <a:noFill/>
              <a:round/>
              <a:headEnd/>
              <a:tailEnd/>
            </a:ln>
          </p:spPr>
          <p:txBody>
            <a:bodyPr/>
            <a:lstStyle/>
            <a:p>
              <a:endParaRPr lang="es-CL"/>
            </a:p>
          </p:txBody>
        </p:sp>
        <p:sp>
          <p:nvSpPr>
            <p:cNvPr id="228552" name="Freeform 25"/>
            <p:cNvSpPr>
              <a:spLocks/>
            </p:cNvSpPr>
            <p:nvPr/>
          </p:nvSpPr>
          <p:spPr bwMode="auto">
            <a:xfrm>
              <a:off x="2690" y="714"/>
              <a:ext cx="712" cy="62"/>
            </a:xfrm>
            <a:custGeom>
              <a:avLst/>
              <a:gdLst>
                <a:gd name="T0" fmla="*/ 0 w 2134"/>
                <a:gd name="T1" fmla="*/ 137 h 188"/>
                <a:gd name="T2" fmla="*/ 2131 w 2134"/>
                <a:gd name="T3" fmla="*/ 0 h 188"/>
                <a:gd name="T4" fmla="*/ 2134 w 2134"/>
                <a:gd name="T5" fmla="*/ 50 h 188"/>
                <a:gd name="T6" fmla="*/ 5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1" y="0"/>
                  </a:lnTo>
                  <a:lnTo>
                    <a:pt x="2134" y="50"/>
                  </a:lnTo>
                  <a:lnTo>
                    <a:pt x="5" y="188"/>
                  </a:lnTo>
                  <a:lnTo>
                    <a:pt x="0" y="137"/>
                  </a:lnTo>
                  <a:close/>
                </a:path>
              </a:pathLst>
            </a:custGeom>
            <a:solidFill>
              <a:srgbClr val="E5E5E5"/>
            </a:solidFill>
            <a:ln w="9525">
              <a:noFill/>
              <a:round/>
              <a:headEnd/>
              <a:tailEnd/>
            </a:ln>
          </p:spPr>
          <p:txBody>
            <a:bodyPr/>
            <a:lstStyle/>
            <a:p>
              <a:endParaRPr lang="es-CL"/>
            </a:p>
          </p:txBody>
        </p:sp>
        <p:sp>
          <p:nvSpPr>
            <p:cNvPr id="228553" name="Freeform 26"/>
            <p:cNvSpPr>
              <a:spLocks/>
            </p:cNvSpPr>
            <p:nvPr/>
          </p:nvSpPr>
          <p:spPr bwMode="auto">
            <a:xfrm>
              <a:off x="2689" y="697"/>
              <a:ext cx="712" cy="62"/>
            </a:xfrm>
            <a:custGeom>
              <a:avLst/>
              <a:gdLst>
                <a:gd name="T0" fmla="*/ 0 w 2134"/>
                <a:gd name="T1" fmla="*/ 137 h 188"/>
                <a:gd name="T2" fmla="*/ 2131 w 2134"/>
                <a:gd name="T3" fmla="*/ 0 h 188"/>
                <a:gd name="T4" fmla="*/ 2134 w 2134"/>
                <a:gd name="T5" fmla="*/ 51 h 188"/>
                <a:gd name="T6" fmla="*/ 3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1" y="0"/>
                  </a:lnTo>
                  <a:lnTo>
                    <a:pt x="2134" y="51"/>
                  </a:lnTo>
                  <a:lnTo>
                    <a:pt x="3" y="188"/>
                  </a:lnTo>
                  <a:lnTo>
                    <a:pt x="0" y="137"/>
                  </a:lnTo>
                  <a:close/>
                </a:path>
              </a:pathLst>
            </a:custGeom>
            <a:solidFill>
              <a:srgbClr val="E7E7E7"/>
            </a:solidFill>
            <a:ln w="9525">
              <a:noFill/>
              <a:round/>
              <a:headEnd/>
              <a:tailEnd/>
            </a:ln>
          </p:spPr>
          <p:txBody>
            <a:bodyPr/>
            <a:lstStyle/>
            <a:p>
              <a:endParaRPr lang="es-CL"/>
            </a:p>
          </p:txBody>
        </p:sp>
        <p:sp>
          <p:nvSpPr>
            <p:cNvPr id="228554" name="Freeform 27"/>
            <p:cNvSpPr>
              <a:spLocks/>
            </p:cNvSpPr>
            <p:nvPr/>
          </p:nvSpPr>
          <p:spPr bwMode="auto">
            <a:xfrm>
              <a:off x="2688" y="680"/>
              <a:ext cx="712" cy="62"/>
            </a:xfrm>
            <a:custGeom>
              <a:avLst/>
              <a:gdLst>
                <a:gd name="T0" fmla="*/ 0 w 2134"/>
                <a:gd name="T1" fmla="*/ 137 h 188"/>
                <a:gd name="T2" fmla="*/ 2130 w 2134"/>
                <a:gd name="T3" fmla="*/ 0 h 188"/>
                <a:gd name="T4" fmla="*/ 2134 w 2134"/>
                <a:gd name="T5" fmla="*/ 51 h 188"/>
                <a:gd name="T6" fmla="*/ 3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0" y="0"/>
                  </a:lnTo>
                  <a:lnTo>
                    <a:pt x="2134" y="51"/>
                  </a:lnTo>
                  <a:lnTo>
                    <a:pt x="3" y="188"/>
                  </a:lnTo>
                  <a:lnTo>
                    <a:pt x="0" y="137"/>
                  </a:lnTo>
                  <a:close/>
                </a:path>
              </a:pathLst>
            </a:custGeom>
            <a:solidFill>
              <a:srgbClr val="EAEAEA"/>
            </a:solidFill>
            <a:ln w="9525">
              <a:noFill/>
              <a:round/>
              <a:headEnd/>
              <a:tailEnd/>
            </a:ln>
          </p:spPr>
          <p:txBody>
            <a:bodyPr/>
            <a:lstStyle/>
            <a:p>
              <a:endParaRPr lang="es-CL"/>
            </a:p>
          </p:txBody>
        </p:sp>
        <p:sp>
          <p:nvSpPr>
            <p:cNvPr id="228555" name="Freeform 28"/>
            <p:cNvSpPr>
              <a:spLocks/>
            </p:cNvSpPr>
            <p:nvPr/>
          </p:nvSpPr>
          <p:spPr bwMode="auto">
            <a:xfrm>
              <a:off x="2687" y="663"/>
              <a:ext cx="711" cy="62"/>
            </a:xfrm>
            <a:custGeom>
              <a:avLst/>
              <a:gdLst>
                <a:gd name="T0" fmla="*/ 0 w 2133"/>
                <a:gd name="T1" fmla="*/ 137 h 188"/>
                <a:gd name="T2" fmla="*/ 2130 w 2133"/>
                <a:gd name="T3" fmla="*/ 0 h 188"/>
                <a:gd name="T4" fmla="*/ 2133 w 2133"/>
                <a:gd name="T5" fmla="*/ 51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30" y="0"/>
                  </a:lnTo>
                  <a:lnTo>
                    <a:pt x="2133" y="51"/>
                  </a:lnTo>
                  <a:lnTo>
                    <a:pt x="3" y="188"/>
                  </a:lnTo>
                  <a:lnTo>
                    <a:pt x="0" y="137"/>
                  </a:lnTo>
                  <a:close/>
                </a:path>
              </a:pathLst>
            </a:custGeom>
            <a:solidFill>
              <a:srgbClr val="ECECEC"/>
            </a:solidFill>
            <a:ln w="9525">
              <a:noFill/>
              <a:round/>
              <a:headEnd/>
              <a:tailEnd/>
            </a:ln>
          </p:spPr>
          <p:txBody>
            <a:bodyPr/>
            <a:lstStyle/>
            <a:p>
              <a:endParaRPr lang="es-CL"/>
            </a:p>
          </p:txBody>
        </p:sp>
        <p:sp>
          <p:nvSpPr>
            <p:cNvPr id="228556" name="Freeform 29"/>
            <p:cNvSpPr>
              <a:spLocks/>
            </p:cNvSpPr>
            <p:nvPr/>
          </p:nvSpPr>
          <p:spPr bwMode="auto">
            <a:xfrm>
              <a:off x="2686" y="645"/>
              <a:ext cx="711" cy="63"/>
            </a:xfrm>
            <a:custGeom>
              <a:avLst/>
              <a:gdLst>
                <a:gd name="T0" fmla="*/ 0 w 2134"/>
                <a:gd name="T1" fmla="*/ 137 h 189"/>
                <a:gd name="T2" fmla="*/ 2131 w 2134"/>
                <a:gd name="T3" fmla="*/ 0 h 189"/>
                <a:gd name="T4" fmla="*/ 2134 w 2134"/>
                <a:gd name="T5" fmla="*/ 52 h 189"/>
                <a:gd name="T6" fmla="*/ 4 w 2134"/>
                <a:gd name="T7" fmla="*/ 189 h 189"/>
                <a:gd name="T8" fmla="*/ 0 w 2134"/>
                <a:gd name="T9" fmla="*/ 137 h 189"/>
                <a:gd name="T10" fmla="*/ 0 60000 65536"/>
                <a:gd name="T11" fmla="*/ 0 60000 65536"/>
                <a:gd name="T12" fmla="*/ 0 60000 65536"/>
                <a:gd name="T13" fmla="*/ 0 60000 65536"/>
                <a:gd name="T14" fmla="*/ 0 60000 65536"/>
                <a:gd name="T15" fmla="*/ 0 w 2134"/>
                <a:gd name="T16" fmla="*/ 0 h 189"/>
                <a:gd name="T17" fmla="*/ 2134 w 2134"/>
                <a:gd name="T18" fmla="*/ 189 h 189"/>
              </a:gdLst>
              <a:ahLst/>
              <a:cxnLst>
                <a:cxn ang="T10">
                  <a:pos x="T0" y="T1"/>
                </a:cxn>
                <a:cxn ang="T11">
                  <a:pos x="T2" y="T3"/>
                </a:cxn>
                <a:cxn ang="T12">
                  <a:pos x="T4" y="T5"/>
                </a:cxn>
                <a:cxn ang="T13">
                  <a:pos x="T6" y="T7"/>
                </a:cxn>
                <a:cxn ang="T14">
                  <a:pos x="T8" y="T9"/>
                </a:cxn>
              </a:cxnLst>
              <a:rect l="T15" t="T16" r="T17" b="T18"/>
              <a:pathLst>
                <a:path w="2134" h="189">
                  <a:moveTo>
                    <a:pt x="0" y="137"/>
                  </a:moveTo>
                  <a:lnTo>
                    <a:pt x="2131" y="0"/>
                  </a:lnTo>
                  <a:lnTo>
                    <a:pt x="2134" y="52"/>
                  </a:lnTo>
                  <a:lnTo>
                    <a:pt x="4" y="189"/>
                  </a:lnTo>
                  <a:lnTo>
                    <a:pt x="0" y="137"/>
                  </a:lnTo>
                  <a:close/>
                </a:path>
              </a:pathLst>
            </a:custGeom>
            <a:solidFill>
              <a:srgbClr val="EEEEEE"/>
            </a:solidFill>
            <a:ln w="9525">
              <a:noFill/>
              <a:round/>
              <a:headEnd/>
              <a:tailEnd/>
            </a:ln>
          </p:spPr>
          <p:txBody>
            <a:bodyPr/>
            <a:lstStyle/>
            <a:p>
              <a:endParaRPr lang="es-CL"/>
            </a:p>
          </p:txBody>
        </p:sp>
        <p:sp>
          <p:nvSpPr>
            <p:cNvPr id="228557" name="Freeform 30"/>
            <p:cNvSpPr>
              <a:spLocks/>
            </p:cNvSpPr>
            <p:nvPr/>
          </p:nvSpPr>
          <p:spPr bwMode="auto">
            <a:xfrm>
              <a:off x="2685" y="628"/>
              <a:ext cx="711" cy="63"/>
            </a:xfrm>
            <a:custGeom>
              <a:avLst/>
              <a:gdLst>
                <a:gd name="T0" fmla="*/ 0 w 2134"/>
                <a:gd name="T1" fmla="*/ 137 h 188"/>
                <a:gd name="T2" fmla="*/ 2130 w 2134"/>
                <a:gd name="T3" fmla="*/ 0 h 188"/>
                <a:gd name="T4" fmla="*/ 2134 w 2134"/>
                <a:gd name="T5" fmla="*/ 51 h 188"/>
                <a:gd name="T6" fmla="*/ 3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0" y="0"/>
                  </a:lnTo>
                  <a:lnTo>
                    <a:pt x="2134" y="51"/>
                  </a:lnTo>
                  <a:lnTo>
                    <a:pt x="3" y="188"/>
                  </a:lnTo>
                  <a:lnTo>
                    <a:pt x="0" y="137"/>
                  </a:lnTo>
                  <a:close/>
                </a:path>
              </a:pathLst>
            </a:custGeom>
            <a:solidFill>
              <a:srgbClr val="F0F0F0"/>
            </a:solidFill>
            <a:ln w="9525">
              <a:noFill/>
              <a:round/>
              <a:headEnd/>
              <a:tailEnd/>
            </a:ln>
          </p:spPr>
          <p:txBody>
            <a:bodyPr/>
            <a:lstStyle/>
            <a:p>
              <a:endParaRPr lang="es-CL"/>
            </a:p>
          </p:txBody>
        </p:sp>
        <p:sp>
          <p:nvSpPr>
            <p:cNvPr id="228558" name="Freeform 31"/>
            <p:cNvSpPr>
              <a:spLocks/>
            </p:cNvSpPr>
            <p:nvPr/>
          </p:nvSpPr>
          <p:spPr bwMode="auto">
            <a:xfrm>
              <a:off x="2684" y="611"/>
              <a:ext cx="711" cy="63"/>
            </a:xfrm>
            <a:custGeom>
              <a:avLst/>
              <a:gdLst>
                <a:gd name="T0" fmla="*/ 0 w 2133"/>
                <a:gd name="T1" fmla="*/ 138 h 188"/>
                <a:gd name="T2" fmla="*/ 2129 w 2133"/>
                <a:gd name="T3" fmla="*/ 0 h 188"/>
                <a:gd name="T4" fmla="*/ 2133 w 2133"/>
                <a:gd name="T5" fmla="*/ 51 h 188"/>
                <a:gd name="T6" fmla="*/ 3 w 2133"/>
                <a:gd name="T7" fmla="*/ 188 h 188"/>
                <a:gd name="T8" fmla="*/ 0 w 2133"/>
                <a:gd name="T9" fmla="*/ 138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8"/>
                  </a:moveTo>
                  <a:lnTo>
                    <a:pt x="2129" y="0"/>
                  </a:lnTo>
                  <a:lnTo>
                    <a:pt x="2133" y="51"/>
                  </a:lnTo>
                  <a:lnTo>
                    <a:pt x="3" y="188"/>
                  </a:lnTo>
                  <a:lnTo>
                    <a:pt x="0" y="138"/>
                  </a:lnTo>
                  <a:close/>
                </a:path>
              </a:pathLst>
            </a:custGeom>
            <a:solidFill>
              <a:srgbClr val="F2F2F2"/>
            </a:solidFill>
            <a:ln w="9525">
              <a:noFill/>
              <a:round/>
              <a:headEnd/>
              <a:tailEnd/>
            </a:ln>
          </p:spPr>
          <p:txBody>
            <a:bodyPr/>
            <a:lstStyle/>
            <a:p>
              <a:endParaRPr lang="es-CL"/>
            </a:p>
          </p:txBody>
        </p:sp>
        <p:sp>
          <p:nvSpPr>
            <p:cNvPr id="228559" name="Freeform 32"/>
            <p:cNvSpPr>
              <a:spLocks/>
            </p:cNvSpPr>
            <p:nvPr/>
          </p:nvSpPr>
          <p:spPr bwMode="auto">
            <a:xfrm>
              <a:off x="2683" y="594"/>
              <a:ext cx="711" cy="63"/>
            </a:xfrm>
            <a:custGeom>
              <a:avLst/>
              <a:gdLst>
                <a:gd name="T0" fmla="*/ 0 w 2133"/>
                <a:gd name="T1" fmla="*/ 138 h 189"/>
                <a:gd name="T2" fmla="*/ 2130 w 2133"/>
                <a:gd name="T3" fmla="*/ 0 h 189"/>
                <a:gd name="T4" fmla="*/ 2133 w 2133"/>
                <a:gd name="T5" fmla="*/ 51 h 189"/>
                <a:gd name="T6" fmla="*/ 4 w 2133"/>
                <a:gd name="T7" fmla="*/ 189 h 189"/>
                <a:gd name="T8" fmla="*/ 0 w 2133"/>
                <a:gd name="T9" fmla="*/ 138 h 189"/>
                <a:gd name="T10" fmla="*/ 0 60000 65536"/>
                <a:gd name="T11" fmla="*/ 0 60000 65536"/>
                <a:gd name="T12" fmla="*/ 0 60000 65536"/>
                <a:gd name="T13" fmla="*/ 0 60000 65536"/>
                <a:gd name="T14" fmla="*/ 0 60000 65536"/>
                <a:gd name="T15" fmla="*/ 0 w 2133"/>
                <a:gd name="T16" fmla="*/ 0 h 189"/>
                <a:gd name="T17" fmla="*/ 2133 w 2133"/>
                <a:gd name="T18" fmla="*/ 189 h 189"/>
              </a:gdLst>
              <a:ahLst/>
              <a:cxnLst>
                <a:cxn ang="T10">
                  <a:pos x="T0" y="T1"/>
                </a:cxn>
                <a:cxn ang="T11">
                  <a:pos x="T2" y="T3"/>
                </a:cxn>
                <a:cxn ang="T12">
                  <a:pos x="T4" y="T5"/>
                </a:cxn>
                <a:cxn ang="T13">
                  <a:pos x="T6" y="T7"/>
                </a:cxn>
                <a:cxn ang="T14">
                  <a:pos x="T8" y="T9"/>
                </a:cxn>
              </a:cxnLst>
              <a:rect l="T15" t="T16" r="T17" b="T18"/>
              <a:pathLst>
                <a:path w="2133" h="189">
                  <a:moveTo>
                    <a:pt x="0" y="138"/>
                  </a:moveTo>
                  <a:lnTo>
                    <a:pt x="2130" y="0"/>
                  </a:lnTo>
                  <a:lnTo>
                    <a:pt x="2133" y="51"/>
                  </a:lnTo>
                  <a:lnTo>
                    <a:pt x="4" y="189"/>
                  </a:lnTo>
                  <a:lnTo>
                    <a:pt x="0" y="138"/>
                  </a:lnTo>
                  <a:close/>
                </a:path>
              </a:pathLst>
            </a:custGeom>
            <a:solidFill>
              <a:srgbClr val="F4F4F4"/>
            </a:solidFill>
            <a:ln w="9525">
              <a:noFill/>
              <a:round/>
              <a:headEnd/>
              <a:tailEnd/>
            </a:ln>
          </p:spPr>
          <p:txBody>
            <a:bodyPr/>
            <a:lstStyle/>
            <a:p>
              <a:endParaRPr lang="es-CL"/>
            </a:p>
          </p:txBody>
        </p:sp>
        <p:sp>
          <p:nvSpPr>
            <p:cNvPr id="228560" name="Freeform 33"/>
            <p:cNvSpPr>
              <a:spLocks/>
            </p:cNvSpPr>
            <p:nvPr/>
          </p:nvSpPr>
          <p:spPr bwMode="auto">
            <a:xfrm>
              <a:off x="2681" y="577"/>
              <a:ext cx="712" cy="63"/>
            </a:xfrm>
            <a:custGeom>
              <a:avLst/>
              <a:gdLst>
                <a:gd name="T0" fmla="*/ 0 w 2134"/>
                <a:gd name="T1" fmla="*/ 138 h 189"/>
                <a:gd name="T2" fmla="*/ 2131 w 2134"/>
                <a:gd name="T3" fmla="*/ 0 h 189"/>
                <a:gd name="T4" fmla="*/ 2134 w 2134"/>
                <a:gd name="T5" fmla="*/ 51 h 189"/>
                <a:gd name="T6" fmla="*/ 4 w 2134"/>
                <a:gd name="T7" fmla="*/ 189 h 189"/>
                <a:gd name="T8" fmla="*/ 0 w 2134"/>
                <a:gd name="T9" fmla="*/ 138 h 189"/>
                <a:gd name="T10" fmla="*/ 0 60000 65536"/>
                <a:gd name="T11" fmla="*/ 0 60000 65536"/>
                <a:gd name="T12" fmla="*/ 0 60000 65536"/>
                <a:gd name="T13" fmla="*/ 0 60000 65536"/>
                <a:gd name="T14" fmla="*/ 0 60000 65536"/>
                <a:gd name="T15" fmla="*/ 0 w 2134"/>
                <a:gd name="T16" fmla="*/ 0 h 189"/>
                <a:gd name="T17" fmla="*/ 2134 w 2134"/>
                <a:gd name="T18" fmla="*/ 189 h 189"/>
              </a:gdLst>
              <a:ahLst/>
              <a:cxnLst>
                <a:cxn ang="T10">
                  <a:pos x="T0" y="T1"/>
                </a:cxn>
                <a:cxn ang="T11">
                  <a:pos x="T2" y="T3"/>
                </a:cxn>
                <a:cxn ang="T12">
                  <a:pos x="T4" y="T5"/>
                </a:cxn>
                <a:cxn ang="T13">
                  <a:pos x="T6" y="T7"/>
                </a:cxn>
                <a:cxn ang="T14">
                  <a:pos x="T8" y="T9"/>
                </a:cxn>
              </a:cxnLst>
              <a:rect l="T15" t="T16" r="T17" b="T18"/>
              <a:pathLst>
                <a:path w="2134" h="189">
                  <a:moveTo>
                    <a:pt x="0" y="138"/>
                  </a:moveTo>
                  <a:lnTo>
                    <a:pt x="2131" y="0"/>
                  </a:lnTo>
                  <a:lnTo>
                    <a:pt x="2134" y="51"/>
                  </a:lnTo>
                  <a:lnTo>
                    <a:pt x="4" y="189"/>
                  </a:lnTo>
                  <a:lnTo>
                    <a:pt x="0" y="138"/>
                  </a:lnTo>
                  <a:close/>
                </a:path>
              </a:pathLst>
            </a:custGeom>
            <a:solidFill>
              <a:srgbClr val="F6F6F6"/>
            </a:solidFill>
            <a:ln w="9525">
              <a:noFill/>
              <a:round/>
              <a:headEnd/>
              <a:tailEnd/>
            </a:ln>
          </p:spPr>
          <p:txBody>
            <a:bodyPr/>
            <a:lstStyle/>
            <a:p>
              <a:endParaRPr lang="es-CL"/>
            </a:p>
          </p:txBody>
        </p:sp>
        <p:sp>
          <p:nvSpPr>
            <p:cNvPr id="228561" name="Freeform 34"/>
            <p:cNvSpPr>
              <a:spLocks/>
            </p:cNvSpPr>
            <p:nvPr/>
          </p:nvSpPr>
          <p:spPr bwMode="auto">
            <a:xfrm>
              <a:off x="2680" y="560"/>
              <a:ext cx="712" cy="63"/>
            </a:xfrm>
            <a:custGeom>
              <a:avLst/>
              <a:gdLst>
                <a:gd name="T0" fmla="*/ 0 w 2134"/>
                <a:gd name="T1" fmla="*/ 138 h 189"/>
                <a:gd name="T2" fmla="*/ 2131 w 2134"/>
                <a:gd name="T3" fmla="*/ 0 h 189"/>
                <a:gd name="T4" fmla="*/ 2134 w 2134"/>
                <a:gd name="T5" fmla="*/ 51 h 189"/>
                <a:gd name="T6" fmla="*/ 3 w 2134"/>
                <a:gd name="T7" fmla="*/ 189 h 189"/>
                <a:gd name="T8" fmla="*/ 0 w 2134"/>
                <a:gd name="T9" fmla="*/ 138 h 189"/>
                <a:gd name="T10" fmla="*/ 0 60000 65536"/>
                <a:gd name="T11" fmla="*/ 0 60000 65536"/>
                <a:gd name="T12" fmla="*/ 0 60000 65536"/>
                <a:gd name="T13" fmla="*/ 0 60000 65536"/>
                <a:gd name="T14" fmla="*/ 0 60000 65536"/>
                <a:gd name="T15" fmla="*/ 0 w 2134"/>
                <a:gd name="T16" fmla="*/ 0 h 189"/>
                <a:gd name="T17" fmla="*/ 2134 w 2134"/>
                <a:gd name="T18" fmla="*/ 189 h 189"/>
              </a:gdLst>
              <a:ahLst/>
              <a:cxnLst>
                <a:cxn ang="T10">
                  <a:pos x="T0" y="T1"/>
                </a:cxn>
                <a:cxn ang="T11">
                  <a:pos x="T2" y="T3"/>
                </a:cxn>
                <a:cxn ang="T12">
                  <a:pos x="T4" y="T5"/>
                </a:cxn>
                <a:cxn ang="T13">
                  <a:pos x="T6" y="T7"/>
                </a:cxn>
                <a:cxn ang="T14">
                  <a:pos x="T8" y="T9"/>
                </a:cxn>
              </a:cxnLst>
              <a:rect l="T15" t="T16" r="T17" b="T18"/>
              <a:pathLst>
                <a:path w="2134" h="189">
                  <a:moveTo>
                    <a:pt x="0" y="138"/>
                  </a:moveTo>
                  <a:lnTo>
                    <a:pt x="2131" y="0"/>
                  </a:lnTo>
                  <a:lnTo>
                    <a:pt x="2134" y="51"/>
                  </a:lnTo>
                  <a:lnTo>
                    <a:pt x="3" y="189"/>
                  </a:lnTo>
                  <a:lnTo>
                    <a:pt x="0" y="138"/>
                  </a:lnTo>
                  <a:close/>
                </a:path>
              </a:pathLst>
            </a:custGeom>
            <a:solidFill>
              <a:srgbClr val="F8F8F8"/>
            </a:solidFill>
            <a:ln w="9525">
              <a:noFill/>
              <a:round/>
              <a:headEnd/>
              <a:tailEnd/>
            </a:ln>
          </p:spPr>
          <p:txBody>
            <a:bodyPr/>
            <a:lstStyle/>
            <a:p>
              <a:endParaRPr lang="es-CL"/>
            </a:p>
          </p:txBody>
        </p:sp>
        <p:sp>
          <p:nvSpPr>
            <p:cNvPr id="228562" name="Freeform 35"/>
            <p:cNvSpPr>
              <a:spLocks/>
            </p:cNvSpPr>
            <p:nvPr/>
          </p:nvSpPr>
          <p:spPr bwMode="auto">
            <a:xfrm>
              <a:off x="2679" y="544"/>
              <a:ext cx="712" cy="62"/>
            </a:xfrm>
            <a:custGeom>
              <a:avLst/>
              <a:gdLst>
                <a:gd name="T0" fmla="*/ 0 w 2134"/>
                <a:gd name="T1" fmla="*/ 137 h 188"/>
                <a:gd name="T2" fmla="*/ 2130 w 2134"/>
                <a:gd name="T3" fmla="*/ 0 h 188"/>
                <a:gd name="T4" fmla="*/ 2134 w 2134"/>
                <a:gd name="T5" fmla="*/ 50 h 188"/>
                <a:gd name="T6" fmla="*/ 3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0" y="0"/>
                  </a:lnTo>
                  <a:lnTo>
                    <a:pt x="2134" y="50"/>
                  </a:lnTo>
                  <a:lnTo>
                    <a:pt x="3" y="188"/>
                  </a:lnTo>
                  <a:lnTo>
                    <a:pt x="0" y="137"/>
                  </a:lnTo>
                  <a:close/>
                </a:path>
              </a:pathLst>
            </a:custGeom>
            <a:solidFill>
              <a:srgbClr val="FAFAFA"/>
            </a:solidFill>
            <a:ln w="9525">
              <a:noFill/>
              <a:round/>
              <a:headEnd/>
              <a:tailEnd/>
            </a:ln>
          </p:spPr>
          <p:txBody>
            <a:bodyPr/>
            <a:lstStyle/>
            <a:p>
              <a:endParaRPr lang="es-CL"/>
            </a:p>
          </p:txBody>
        </p:sp>
        <p:sp>
          <p:nvSpPr>
            <p:cNvPr id="228563" name="Freeform 36"/>
            <p:cNvSpPr>
              <a:spLocks/>
            </p:cNvSpPr>
            <p:nvPr/>
          </p:nvSpPr>
          <p:spPr bwMode="auto">
            <a:xfrm>
              <a:off x="2678" y="527"/>
              <a:ext cx="711" cy="62"/>
            </a:xfrm>
            <a:custGeom>
              <a:avLst/>
              <a:gdLst>
                <a:gd name="T0" fmla="*/ 0 w 2133"/>
                <a:gd name="T1" fmla="*/ 137 h 188"/>
                <a:gd name="T2" fmla="*/ 2130 w 2133"/>
                <a:gd name="T3" fmla="*/ 0 h 188"/>
                <a:gd name="T4" fmla="*/ 2133 w 2133"/>
                <a:gd name="T5" fmla="*/ 51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30" y="0"/>
                  </a:lnTo>
                  <a:lnTo>
                    <a:pt x="2133" y="51"/>
                  </a:lnTo>
                  <a:lnTo>
                    <a:pt x="3" y="188"/>
                  </a:lnTo>
                  <a:lnTo>
                    <a:pt x="0" y="137"/>
                  </a:lnTo>
                  <a:close/>
                </a:path>
              </a:pathLst>
            </a:custGeom>
            <a:solidFill>
              <a:srgbClr val="FCFCFC"/>
            </a:solidFill>
            <a:ln w="9525">
              <a:noFill/>
              <a:round/>
              <a:headEnd/>
              <a:tailEnd/>
            </a:ln>
          </p:spPr>
          <p:txBody>
            <a:bodyPr/>
            <a:lstStyle/>
            <a:p>
              <a:endParaRPr lang="es-CL"/>
            </a:p>
          </p:txBody>
        </p:sp>
        <p:sp>
          <p:nvSpPr>
            <p:cNvPr id="228564" name="Freeform 37"/>
            <p:cNvSpPr>
              <a:spLocks/>
            </p:cNvSpPr>
            <p:nvPr/>
          </p:nvSpPr>
          <p:spPr bwMode="auto">
            <a:xfrm>
              <a:off x="2678" y="518"/>
              <a:ext cx="710" cy="54"/>
            </a:xfrm>
            <a:custGeom>
              <a:avLst/>
              <a:gdLst>
                <a:gd name="T0" fmla="*/ 0 w 2132"/>
                <a:gd name="T1" fmla="*/ 137 h 164"/>
                <a:gd name="T2" fmla="*/ 2130 w 2132"/>
                <a:gd name="T3" fmla="*/ 0 h 164"/>
                <a:gd name="T4" fmla="*/ 2132 w 2132"/>
                <a:gd name="T5" fmla="*/ 27 h 164"/>
                <a:gd name="T6" fmla="*/ 2 w 2132"/>
                <a:gd name="T7" fmla="*/ 164 h 164"/>
                <a:gd name="T8" fmla="*/ 0 w 2132"/>
                <a:gd name="T9" fmla="*/ 137 h 164"/>
                <a:gd name="T10" fmla="*/ 0 60000 65536"/>
                <a:gd name="T11" fmla="*/ 0 60000 65536"/>
                <a:gd name="T12" fmla="*/ 0 60000 65536"/>
                <a:gd name="T13" fmla="*/ 0 60000 65536"/>
                <a:gd name="T14" fmla="*/ 0 60000 65536"/>
                <a:gd name="T15" fmla="*/ 0 w 2132"/>
                <a:gd name="T16" fmla="*/ 0 h 164"/>
                <a:gd name="T17" fmla="*/ 2132 w 2132"/>
                <a:gd name="T18" fmla="*/ 164 h 164"/>
              </a:gdLst>
              <a:ahLst/>
              <a:cxnLst>
                <a:cxn ang="T10">
                  <a:pos x="T0" y="T1"/>
                </a:cxn>
                <a:cxn ang="T11">
                  <a:pos x="T2" y="T3"/>
                </a:cxn>
                <a:cxn ang="T12">
                  <a:pos x="T4" y="T5"/>
                </a:cxn>
                <a:cxn ang="T13">
                  <a:pos x="T6" y="T7"/>
                </a:cxn>
                <a:cxn ang="T14">
                  <a:pos x="T8" y="T9"/>
                </a:cxn>
              </a:cxnLst>
              <a:rect l="T15" t="T16" r="T17" b="T18"/>
              <a:pathLst>
                <a:path w="2132" h="164">
                  <a:moveTo>
                    <a:pt x="0" y="137"/>
                  </a:moveTo>
                  <a:lnTo>
                    <a:pt x="2130" y="0"/>
                  </a:lnTo>
                  <a:lnTo>
                    <a:pt x="2132" y="27"/>
                  </a:lnTo>
                  <a:lnTo>
                    <a:pt x="2" y="164"/>
                  </a:lnTo>
                  <a:lnTo>
                    <a:pt x="0" y="137"/>
                  </a:lnTo>
                  <a:close/>
                </a:path>
              </a:pathLst>
            </a:custGeom>
            <a:solidFill>
              <a:srgbClr val="FFFFFF"/>
            </a:solidFill>
            <a:ln w="9525">
              <a:noFill/>
              <a:round/>
              <a:headEnd/>
              <a:tailEnd/>
            </a:ln>
          </p:spPr>
          <p:txBody>
            <a:bodyPr/>
            <a:lstStyle/>
            <a:p>
              <a:endParaRPr lang="es-CL"/>
            </a:p>
          </p:txBody>
        </p:sp>
        <p:sp>
          <p:nvSpPr>
            <p:cNvPr id="228565" name="Freeform 38"/>
            <p:cNvSpPr>
              <a:spLocks/>
            </p:cNvSpPr>
            <p:nvPr/>
          </p:nvSpPr>
          <p:spPr bwMode="auto">
            <a:xfrm>
              <a:off x="2708" y="539"/>
              <a:ext cx="713" cy="489"/>
            </a:xfrm>
            <a:custGeom>
              <a:avLst/>
              <a:gdLst>
                <a:gd name="T0" fmla="*/ 1562 w 2139"/>
                <a:gd name="T1" fmla="*/ 698 h 1467"/>
                <a:gd name="T2" fmla="*/ 1509 w 2139"/>
                <a:gd name="T3" fmla="*/ 655 h 1467"/>
                <a:gd name="T4" fmla="*/ 1463 w 2139"/>
                <a:gd name="T5" fmla="*/ 609 h 1467"/>
                <a:gd name="T6" fmla="*/ 1429 w 2139"/>
                <a:gd name="T7" fmla="*/ 556 h 1467"/>
                <a:gd name="T8" fmla="*/ 1382 w 2139"/>
                <a:gd name="T9" fmla="*/ 482 h 1467"/>
                <a:gd name="T10" fmla="*/ 1344 w 2139"/>
                <a:gd name="T11" fmla="*/ 401 h 1467"/>
                <a:gd name="T12" fmla="*/ 1314 w 2139"/>
                <a:gd name="T13" fmla="*/ 309 h 1467"/>
                <a:gd name="T14" fmla="*/ 1283 w 2139"/>
                <a:gd name="T15" fmla="*/ 199 h 1467"/>
                <a:gd name="T16" fmla="*/ 1237 w 2139"/>
                <a:gd name="T17" fmla="*/ 100 h 1467"/>
                <a:gd name="T18" fmla="*/ 1156 w 2139"/>
                <a:gd name="T19" fmla="*/ 20 h 1467"/>
                <a:gd name="T20" fmla="*/ 1056 w 2139"/>
                <a:gd name="T21" fmla="*/ 0 h 1467"/>
                <a:gd name="T22" fmla="*/ 950 w 2139"/>
                <a:gd name="T23" fmla="*/ 49 h 1467"/>
                <a:gd name="T24" fmla="*/ 886 w 2139"/>
                <a:gd name="T25" fmla="*/ 133 h 1467"/>
                <a:gd name="T26" fmla="*/ 847 w 2139"/>
                <a:gd name="T27" fmla="*/ 242 h 1467"/>
                <a:gd name="T28" fmla="*/ 825 w 2139"/>
                <a:gd name="T29" fmla="*/ 316 h 1467"/>
                <a:gd name="T30" fmla="*/ 803 w 2139"/>
                <a:gd name="T31" fmla="*/ 390 h 1467"/>
                <a:gd name="T32" fmla="*/ 774 w 2139"/>
                <a:gd name="T33" fmla="*/ 462 h 1467"/>
                <a:gd name="T34" fmla="*/ 735 w 2139"/>
                <a:gd name="T35" fmla="*/ 534 h 1467"/>
                <a:gd name="T36" fmla="*/ 699 w 2139"/>
                <a:gd name="T37" fmla="*/ 585 h 1467"/>
                <a:gd name="T38" fmla="*/ 649 w 2139"/>
                <a:gd name="T39" fmla="*/ 650 h 1467"/>
                <a:gd name="T40" fmla="*/ 586 w 2139"/>
                <a:gd name="T41" fmla="*/ 706 h 1467"/>
                <a:gd name="T42" fmla="*/ 552 w 2139"/>
                <a:gd name="T43" fmla="*/ 862 h 1467"/>
                <a:gd name="T44" fmla="*/ 390 w 2139"/>
                <a:gd name="T45" fmla="*/ 988 h 1467"/>
                <a:gd name="T46" fmla="*/ 57 w 2139"/>
                <a:gd name="T47" fmla="*/ 1278 h 1467"/>
                <a:gd name="T48" fmla="*/ 28 w 2139"/>
                <a:gd name="T49" fmla="*/ 1322 h 1467"/>
                <a:gd name="T50" fmla="*/ 8 w 2139"/>
                <a:gd name="T51" fmla="*/ 1380 h 1467"/>
                <a:gd name="T52" fmla="*/ 0 w 2139"/>
                <a:gd name="T53" fmla="*/ 1467 h 1467"/>
                <a:gd name="T54" fmla="*/ 590 w 2139"/>
                <a:gd name="T55" fmla="*/ 1467 h 1467"/>
                <a:gd name="T56" fmla="*/ 1775 w 2139"/>
                <a:gd name="T57" fmla="*/ 1467 h 1467"/>
                <a:gd name="T58" fmla="*/ 2139 w 2139"/>
                <a:gd name="T59" fmla="*/ 1467 h 1467"/>
                <a:gd name="T60" fmla="*/ 2132 w 2139"/>
                <a:gd name="T61" fmla="*/ 1380 h 1467"/>
                <a:gd name="T62" fmla="*/ 2112 w 2139"/>
                <a:gd name="T63" fmla="*/ 1322 h 1467"/>
                <a:gd name="T64" fmla="*/ 2081 w 2139"/>
                <a:gd name="T65" fmla="*/ 1278 h 1467"/>
                <a:gd name="T66" fmla="*/ 1733 w 2139"/>
                <a:gd name="T67" fmla="*/ 988 h 1467"/>
                <a:gd name="T68" fmla="*/ 1590 w 2139"/>
                <a:gd name="T69" fmla="*/ 872 h 1467"/>
                <a:gd name="T70" fmla="*/ 1071 w 2139"/>
                <a:gd name="T71" fmla="*/ 568 h 1467"/>
                <a:gd name="T72" fmla="*/ 977 w 2139"/>
                <a:gd name="T73" fmla="*/ 505 h 1467"/>
                <a:gd name="T74" fmla="*/ 939 w 2139"/>
                <a:gd name="T75" fmla="*/ 357 h 1467"/>
                <a:gd name="T76" fmla="*/ 977 w 2139"/>
                <a:gd name="T77" fmla="*/ 207 h 1467"/>
                <a:gd name="T78" fmla="*/ 1071 w 2139"/>
                <a:gd name="T79" fmla="*/ 146 h 1467"/>
                <a:gd name="T80" fmla="*/ 1165 w 2139"/>
                <a:gd name="T81" fmla="*/ 207 h 1467"/>
                <a:gd name="T82" fmla="*/ 1204 w 2139"/>
                <a:gd name="T83" fmla="*/ 357 h 1467"/>
                <a:gd name="T84" fmla="*/ 1165 w 2139"/>
                <a:gd name="T85" fmla="*/ 505 h 1467"/>
                <a:gd name="T86" fmla="*/ 1071 w 2139"/>
                <a:gd name="T87" fmla="*/ 568 h 146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139"/>
                <a:gd name="T133" fmla="*/ 0 h 1467"/>
                <a:gd name="T134" fmla="*/ 2139 w 2139"/>
                <a:gd name="T135" fmla="*/ 1467 h 146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139" h="1467">
                  <a:moveTo>
                    <a:pt x="1590" y="715"/>
                  </a:moveTo>
                  <a:lnTo>
                    <a:pt x="1562" y="698"/>
                  </a:lnTo>
                  <a:lnTo>
                    <a:pt x="1536" y="681"/>
                  </a:lnTo>
                  <a:lnTo>
                    <a:pt x="1509" y="655"/>
                  </a:lnTo>
                  <a:lnTo>
                    <a:pt x="1484" y="630"/>
                  </a:lnTo>
                  <a:lnTo>
                    <a:pt x="1463" y="609"/>
                  </a:lnTo>
                  <a:lnTo>
                    <a:pt x="1447" y="582"/>
                  </a:lnTo>
                  <a:lnTo>
                    <a:pt x="1429" y="556"/>
                  </a:lnTo>
                  <a:lnTo>
                    <a:pt x="1405" y="517"/>
                  </a:lnTo>
                  <a:lnTo>
                    <a:pt x="1382" y="482"/>
                  </a:lnTo>
                  <a:lnTo>
                    <a:pt x="1363" y="449"/>
                  </a:lnTo>
                  <a:lnTo>
                    <a:pt x="1344" y="401"/>
                  </a:lnTo>
                  <a:lnTo>
                    <a:pt x="1326" y="348"/>
                  </a:lnTo>
                  <a:lnTo>
                    <a:pt x="1314" y="309"/>
                  </a:lnTo>
                  <a:lnTo>
                    <a:pt x="1297" y="254"/>
                  </a:lnTo>
                  <a:lnTo>
                    <a:pt x="1283" y="199"/>
                  </a:lnTo>
                  <a:lnTo>
                    <a:pt x="1261" y="148"/>
                  </a:lnTo>
                  <a:lnTo>
                    <a:pt x="1237" y="100"/>
                  </a:lnTo>
                  <a:lnTo>
                    <a:pt x="1200" y="54"/>
                  </a:lnTo>
                  <a:lnTo>
                    <a:pt x="1156" y="20"/>
                  </a:lnTo>
                  <a:lnTo>
                    <a:pt x="1105" y="3"/>
                  </a:lnTo>
                  <a:lnTo>
                    <a:pt x="1056" y="0"/>
                  </a:lnTo>
                  <a:lnTo>
                    <a:pt x="997" y="15"/>
                  </a:lnTo>
                  <a:lnTo>
                    <a:pt x="950" y="49"/>
                  </a:lnTo>
                  <a:lnTo>
                    <a:pt x="914" y="89"/>
                  </a:lnTo>
                  <a:lnTo>
                    <a:pt x="886" y="133"/>
                  </a:lnTo>
                  <a:lnTo>
                    <a:pt x="864" y="182"/>
                  </a:lnTo>
                  <a:lnTo>
                    <a:pt x="847" y="242"/>
                  </a:lnTo>
                  <a:lnTo>
                    <a:pt x="836" y="282"/>
                  </a:lnTo>
                  <a:lnTo>
                    <a:pt x="825" y="316"/>
                  </a:lnTo>
                  <a:lnTo>
                    <a:pt x="815" y="349"/>
                  </a:lnTo>
                  <a:lnTo>
                    <a:pt x="803" y="390"/>
                  </a:lnTo>
                  <a:lnTo>
                    <a:pt x="790" y="424"/>
                  </a:lnTo>
                  <a:lnTo>
                    <a:pt x="774" y="462"/>
                  </a:lnTo>
                  <a:lnTo>
                    <a:pt x="751" y="504"/>
                  </a:lnTo>
                  <a:lnTo>
                    <a:pt x="735" y="534"/>
                  </a:lnTo>
                  <a:lnTo>
                    <a:pt x="715" y="565"/>
                  </a:lnTo>
                  <a:lnTo>
                    <a:pt x="699" y="585"/>
                  </a:lnTo>
                  <a:lnTo>
                    <a:pt x="677" y="615"/>
                  </a:lnTo>
                  <a:lnTo>
                    <a:pt x="649" y="650"/>
                  </a:lnTo>
                  <a:lnTo>
                    <a:pt x="623" y="675"/>
                  </a:lnTo>
                  <a:lnTo>
                    <a:pt x="586" y="706"/>
                  </a:lnTo>
                  <a:lnTo>
                    <a:pt x="551" y="731"/>
                  </a:lnTo>
                  <a:lnTo>
                    <a:pt x="552" y="862"/>
                  </a:lnTo>
                  <a:lnTo>
                    <a:pt x="534" y="874"/>
                  </a:lnTo>
                  <a:lnTo>
                    <a:pt x="390" y="988"/>
                  </a:lnTo>
                  <a:lnTo>
                    <a:pt x="313" y="1057"/>
                  </a:lnTo>
                  <a:lnTo>
                    <a:pt x="57" y="1278"/>
                  </a:lnTo>
                  <a:lnTo>
                    <a:pt x="40" y="1299"/>
                  </a:lnTo>
                  <a:lnTo>
                    <a:pt x="28" y="1322"/>
                  </a:lnTo>
                  <a:lnTo>
                    <a:pt x="16" y="1351"/>
                  </a:lnTo>
                  <a:lnTo>
                    <a:pt x="8" y="1380"/>
                  </a:lnTo>
                  <a:lnTo>
                    <a:pt x="2" y="1414"/>
                  </a:lnTo>
                  <a:lnTo>
                    <a:pt x="0" y="1467"/>
                  </a:lnTo>
                  <a:lnTo>
                    <a:pt x="376" y="1467"/>
                  </a:lnTo>
                  <a:lnTo>
                    <a:pt x="590" y="1467"/>
                  </a:lnTo>
                  <a:lnTo>
                    <a:pt x="1552" y="1467"/>
                  </a:lnTo>
                  <a:lnTo>
                    <a:pt x="1775" y="1467"/>
                  </a:lnTo>
                  <a:lnTo>
                    <a:pt x="1762" y="1464"/>
                  </a:lnTo>
                  <a:lnTo>
                    <a:pt x="2139" y="1467"/>
                  </a:lnTo>
                  <a:lnTo>
                    <a:pt x="2136" y="1411"/>
                  </a:lnTo>
                  <a:lnTo>
                    <a:pt x="2132" y="1380"/>
                  </a:lnTo>
                  <a:lnTo>
                    <a:pt x="2123" y="1350"/>
                  </a:lnTo>
                  <a:lnTo>
                    <a:pt x="2112" y="1322"/>
                  </a:lnTo>
                  <a:lnTo>
                    <a:pt x="2098" y="1298"/>
                  </a:lnTo>
                  <a:lnTo>
                    <a:pt x="2081" y="1278"/>
                  </a:lnTo>
                  <a:lnTo>
                    <a:pt x="1810" y="1057"/>
                  </a:lnTo>
                  <a:lnTo>
                    <a:pt x="1733" y="988"/>
                  </a:lnTo>
                  <a:lnTo>
                    <a:pt x="1606" y="877"/>
                  </a:lnTo>
                  <a:lnTo>
                    <a:pt x="1590" y="872"/>
                  </a:lnTo>
                  <a:lnTo>
                    <a:pt x="1590" y="715"/>
                  </a:lnTo>
                  <a:lnTo>
                    <a:pt x="1071" y="568"/>
                  </a:lnTo>
                  <a:lnTo>
                    <a:pt x="1019" y="551"/>
                  </a:lnTo>
                  <a:lnTo>
                    <a:pt x="977" y="505"/>
                  </a:lnTo>
                  <a:lnTo>
                    <a:pt x="949" y="439"/>
                  </a:lnTo>
                  <a:lnTo>
                    <a:pt x="939" y="357"/>
                  </a:lnTo>
                  <a:lnTo>
                    <a:pt x="949" y="274"/>
                  </a:lnTo>
                  <a:lnTo>
                    <a:pt x="977" y="207"/>
                  </a:lnTo>
                  <a:lnTo>
                    <a:pt x="1019" y="161"/>
                  </a:lnTo>
                  <a:lnTo>
                    <a:pt x="1071" y="146"/>
                  </a:lnTo>
                  <a:lnTo>
                    <a:pt x="1123" y="161"/>
                  </a:lnTo>
                  <a:lnTo>
                    <a:pt x="1165" y="207"/>
                  </a:lnTo>
                  <a:lnTo>
                    <a:pt x="1194" y="274"/>
                  </a:lnTo>
                  <a:lnTo>
                    <a:pt x="1204" y="357"/>
                  </a:lnTo>
                  <a:lnTo>
                    <a:pt x="1194" y="439"/>
                  </a:lnTo>
                  <a:lnTo>
                    <a:pt x="1165" y="505"/>
                  </a:lnTo>
                  <a:lnTo>
                    <a:pt x="1123" y="551"/>
                  </a:lnTo>
                  <a:lnTo>
                    <a:pt x="1071" y="568"/>
                  </a:lnTo>
                  <a:lnTo>
                    <a:pt x="1590" y="715"/>
                  </a:lnTo>
                  <a:close/>
                </a:path>
              </a:pathLst>
            </a:custGeom>
            <a:solidFill>
              <a:srgbClr val="000000"/>
            </a:solidFill>
            <a:ln w="9525">
              <a:noFill/>
              <a:round/>
              <a:headEnd/>
              <a:tailEnd/>
            </a:ln>
          </p:spPr>
          <p:txBody>
            <a:bodyPr/>
            <a:lstStyle/>
            <a:p>
              <a:endParaRPr lang="es-CL"/>
            </a:p>
          </p:txBody>
        </p:sp>
        <p:sp>
          <p:nvSpPr>
            <p:cNvPr id="228566" name="Freeform 39"/>
            <p:cNvSpPr>
              <a:spLocks/>
            </p:cNvSpPr>
            <p:nvPr/>
          </p:nvSpPr>
          <p:spPr bwMode="auto">
            <a:xfrm>
              <a:off x="2711" y="1019"/>
              <a:ext cx="711" cy="63"/>
            </a:xfrm>
            <a:custGeom>
              <a:avLst/>
              <a:gdLst>
                <a:gd name="T0" fmla="*/ 0 w 2133"/>
                <a:gd name="T1" fmla="*/ 137 h 189"/>
                <a:gd name="T2" fmla="*/ 2130 w 2133"/>
                <a:gd name="T3" fmla="*/ 0 h 189"/>
                <a:gd name="T4" fmla="*/ 2133 w 2133"/>
                <a:gd name="T5" fmla="*/ 52 h 189"/>
                <a:gd name="T6" fmla="*/ 3 w 2133"/>
                <a:gd name="T7" fmla="*/ 189 h 189"/>
                <a:gd name="T8" fmla="*/ 0 w 2133"/>
                <a:gd name="T9" fmla="*/ 137 h 189"/>
                <a:gd name="T10" fmla="*/ 0 60000 65536"/>
                <a:gd name="T11" fmla="*/ 0 60000 65536"/>
                <a:gd name="T12" fmla="*/ 0 60000 65536"/>
                <a:gd name="T13" fmla="*/ 0 60000 65536"/>
                <a:gd name="T14" fmla="*/ 0 60000 65536"/>
                <a:gd name="T15" fmla="*/ 0 w 2133"/>
                <a:gd name="T16" fmla="*/ 0 h 189"/>
                <a:gd name="T17" fmla="*/ 2133 w 2133"/>
                <a:gd name="T18" fmla="*/ 189 h 189"/>
              </a:gdLst>
              <a:ahLst/>
              <a:cxnLst>
                <a:cxn ang="T10">
                  <a:pos x="T0" y="T1"/>
                </a:cxn>
                <a:cxn ang="T11">
                  <a:pos x="T2" y="T3"/>
                </a:cxn>
                <a:cxn ang="T12">
                  <a:pos x="T4" y="T5"/>
                </a:cxn>
                <a:cxn ang="T13">
                  <a:pos x="T6" y="T7"/>
                </a:cxn>
                <a:cxn ang="T14">
                  <a:pos x="T8" y="T9"/>
                </a:cxn>
              </a:cxnLst>
              <a:rect l="T15" t="T16" r="T17" b="T18"/>
              <a:pathLst>
                <a:path w="2133" h="189">
                  <a:moveTo>
                    <a:pt x="0" y="137"/>
                  </a:moveTo>
                  <a:lnTo>
                    <a:pt x="2130" y="0"/>
                  </a:lnTo>
                  <a:lnTo>
                    <a:pt x="2133" y="52"/>
                  </a:lnTo>
                  <a:lnTo>
                    <a:pt x="3" y="189"/>
                  </a:lnTo>
                  <a:lnTo>
                    <a:pt x="0" y="137"/>
                  </a:lnTo>
                  <a:close/>
                </a:path>
              </a:pathLst>
            </a:custGeom>
            <a:solidFill>
              <a:srgbClr val="C0C0C0"/>
            </a:solidFill>
            <a:ln w="9525">
              <a:noFill/>
              <a:round/>
              <a:headEnd/>
              <a:tailEnd/>
            </a:ln>
          </p:spPr>
          <p:txBody>
            <a:bodyPr/>
            <a:lstStyle/>
            <a:p>
              <a:endParaRPr lang="es-CL"/>
            </a:p>
          </p:txBody>
        </p:sp>
        <p:sp>
          <p:nvSpPr>
            <p:cNvPr id="228567" name="Freeform 40"/>
            <p:cNvSpPr>
              <a:spLocks/>
            </p:cNvSpPr>
            <p:nvPr/>
          </p:nvSpPr>
          <p:spPr bwMode="auto">
            <a:xfrm>
              <a:off x="2710" y="1002"/>
              <a:ext cx="711" cy="63"/>
            </a:xfrm>
            <a:custGeom>
              <a:avLst/>
              <a:gdLst>
                <a:gd name="T0" fmla="*/ 0 w 2133"/>
                <a:gd name="T1" fmla="*/ 137 h 188"/>
                <a:gd name="T2" fmla="*/ 2129 w 2133"/>
                <a:gd name="T3" fmla="*/ 0 h 188"/>
                <a:gd name="T4" fmla="*/ 2133 w 2133"/>
                <a:gd name="T5" fmla="*/ 51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29" y="0"/>
                  </a:lnTo>
                  <a:lnTo>
                    <a:pt x="2133" y="51"/>
                  </a:lnTo>
                  <a:lnTo>
                    <a:pt x="3" y="188"/>
                  </a:lnTo>
                  <a:lnTo>
                    <a:pt x="0" y="137"/>
                  </a:lnTo>
                  <a:close/>
                </a:path>
              </a:pathLst>
            </a:custGeom>
            <a:solidFill>
              <a:srgbClr val="C2C2C2"/>
            </a:solidFill>
            <a:ln w="9525">
              <a:noFill/>
              <a:round/>
              <a:headEnd/>
              <a:tailEnd/>
            </a:ln>
          </p:spPr>
          <p:txBody>
            <a:bodyPr/>
            <a:lstStyle/>
            <a:p>
              <a:endParaRPr lang="es-CL"/>
            </a:p>
          </p:txBody>
        </p:sp>
        <p:sp>
          <p:nvSpPr>
            <p:cNvPr id="228568" name="Freeform 41"/>
            <p:cNvSpPr>
              <a:spLocks/>
            </p:cNvSpPr>
            <p:nvPr/>
          </p:nvSpPr>
          <p:spPr bwMode="auto">
            <a:xfrm>
              <a:off x="2709" y="985"/>
              <a:ext cx="711" cy="63"/>
            </a:xfrm>
            <a:custGeom>
              <a:avLst/>
              <a:gdLst>
                <a:gd name="T0" fmla="*/ 0 w 2133"/>
                <a:gd name="T1" fmla="*/ 137 h 188"/>
                <a:gd name="T2" fmla="*/ 2130 w 2133"/>
                <a:gd name="T3" fmla="*/ 0 h 188"/>
                <a:gd name="T4" fmla="*/ 2133 w 2133"/>
                <a:gd name="T5" fmla="*/ 51 h 188"/>
                <a:gd name="T6" fmla="*/ 4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30" y="0"/>
                  </a:lnTo>
                  <a:lnTo>
                    <a:pt x="2133" y="51"/>
                  </a:lnTo>
                  <a:lnTo>
                    <a:pt x="4" y="188"/>
                  </a:lnTo>
                  <a:lnTo>
                    <a:pt x="0" y="137"/>
                  </a:lnTo>
                  <a:close/>
                </a:path>
              </a:pathLst>
            </a:custGeom>
            <a:solidFill>
              <a:srgbClr val="C4C4C4"/>
            </a:solidFill>
            <a:ln w="9525">
              <a:noFill/>
              <a:round/>
              <a:headEnd/>
              <a:tailEnd/>
            </a:ln>
          </p:spPr>
          <p:txBody>
            <a:bodyPr/>
            <a:lstStyle/>
            <a:p>
              <a:endParaRPr lang="es-CL"/>
            </a:p>
          </p:txBody>
        </p:sp>
        <p:sp>
          <p:nvSpPr>
            <p:cNvPr id="228569" name="Freeform 42"/>
            <p:cNvSpPr>
              <a:spLocks/>
            </p:cNvSpPr>
            <p:nvPr/>
          </p:nvSpPr>
          <p:spPr bwMode="auto">
            <a:xfrm>
              <a:off x="2707" y="968"/>
              <a:ext cx="712" cy="63"/>
            </a:xfrm>
            <a:custGeom>
              <a:avLst/>
              <a:gdLst>
                <a:gd name="T0" fmla="*/ 0 w 2134"/>
                <a:gd name="T1" fmla="*/ 137 h 188"/>
                <a:gd name="T2" fmla="*/ 2130 w 2134"/>
                <a:gd name="T3" fmla="*/ 0 h 188"/>
                <a:gd name="T4" fmla="*/ 2134 w 2134"/>
                <a:gd name="T5" fmla="*/ 51 h 188"/>
                <a:gd name="T6" fmla="*/ 4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0" y="0"/>
                  </a:lnTo>
                  <a:lnTo>
                    <a:pt x="2134" y="51"/>
                  </a:lnTo>
                  <a:lnTo>
                    <a:pt x="4" y="188"/>
                  </a:lnTo>
                  <a:lnTo>
                    <a:pt x="0" y="137"/>
                  </a:lnTo>
                  <a:close/>
                </a:path>
              </a:pathLst>
            </a:custGeom>
            <a:solidFill>
              <a:srgbClr val="C6C6C6"/>
            </a:solidFill>
            <a:ln w="9525">
              <a:noFill/>
              <a:round/>
              <a:headEnd/>
              <a:tailEnd/>
            </a:ln>
          </p:spPr>
          <p:txBody>
            <a:bodyPr/>
            <a:lstStyle/>
            <a:p>
              <a:endParaRPr lang="es-CL"/>
            </a:p>
          </p:txBody>
        </p:sp>
        <p:sp>
          <p:nvSpPr>
            <p:cNvPr id="228570" name="Freeform 43"/>
            <p:cNvSpPr>
              <a:spLocks/>
            </p:cNvSpPr>
            <p:nvPr/>
          </p:nvSpPr>
          <p:spPr bwMode="auto">
            <a:xfrm>
              <a:off x="2706" y="951"/>
              <a:ext cx="711" cy="63"/>
            </a:xfrm>
            <a:custGeom>
              <a:avLst/>
              <a:gdLst>
                <a:gd name="T0" fmla="*/ 0 w 2133"/>
                <a:gd name="T1" fmla="*/ 137 h 188"/>
                <a:gd name="T2" fmla="*/ 2130 w 2133"/>
                <a:gd name="T3" fmla="*/ 0 h 188"/>
                <a:gd name="T4" fmla="*/ 2133 w 2133"/>
                <a:gd name="T5" fmla="*/ 51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30" y="0"/>
                  </a:lnTo>
                  <a:lnTo>
                    <a:pt x="2133" y="51"/>
                  </a:lnTo>
                  <a:lnTo>
                    <a:pt x="3" y="188"/>
                  </a:lnTo>
                  <a:lnTo>
                    <a:pt x="0" y="137"/>
                  </a:lnTo>
                  <a:close/>
                </a:path>
              </a:pathLst>
            </a:custGeom>
            <a:solidFill>
              <a:srgbClr val="C8C8C8"/>
            </a:solidFill>
            <a:ln w="9525">
              <a:noFill/>
              <a:round/>
              <a:headEnd/>
              <a:tailEnd/>
            </a:ln>
          </p:spPr>
          <p:txBody>
            <a:bodyPr/>
            <a:lstStyle/>
            <a:p>
              <a:endParaRPr lang="es-CL"/>
            </a:p>
          </p:txBody>
        </p:sp>
        <p:sp>
          <p:nvSpPr>
            <p:cNvPr id="228571" name="Freeform 44"/>
            <p:cNvSpPr>
              <a:spLocks/>
            </p:cNvSpPr>
            <p:nvPr/>
          </p:nvSpPr>
          <p:spPr bwMode="auto">
            <a:xfrm>
              <a:off x="2705" y="934"/>
              <a:ext cx="711" cy="63"/>
            </a:xfrm>
            <a:custGeom>
              <a:avLst/>
              <a:gdLst>
                <a:gd name="T0" fmla="*/ 0 w 2133"/>
                <a:gd name="T1" fmla="*/ 138 h 188"/>
                <a:gd name="T2" fmla="*/ 2130 w 2133"/>
                <a:gd name="T3" fmla="*/ 0 h 188"/>
                <a:gd name="T4" fmla="*/ 2133 w 2133"/>
                <a:gd name="T5" fmla="*/ 51 h 188"/>
                <a:gd name="T6" fmla="*/ 3 w 2133"/>
                <a:gd name="T7" fmla="*/ 188 h 188"/>
                <a:gd name="T8" fmla="*/ 0 w 2133"/>
                <a:gd name="T9" fmla="*/ 138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8"/>
                  </a:moveTo>
                  <a:lnTo>
                    <a:pt x="2130" y="0"/>
                  </a:lnTo>
                  <a:lnTo>
                    <a:pt x="2133" y="51"/>
                  </a:lnTo>
                  <a:lnTo>
                    <a:pt x="3" y="188"/>
                  </a:lnTo>
                  <a:lnTo>
                    <a:pt x="0" y="138"/>
                  </a:lnTo>
                  <a:close/>
                </a:path>
              </a:pathLst>
            </a:custGeom>
            <a:solidFill>
              <a:srgbClr val="CACACA"/>
            </a:solidFill>
            <a:ln w="9525">
              <a:noFill/>
              <a:round/>
              <a:headEnd/>
              <a:tailEnd/>
            </a:ln>
          </p:spPr>
          <p:txBody>
            <a:bodyPr/>
            <a:lstStyle/>
            <a:p>
              <a:endParaRPr lang="es-CL"/>
            </a:p>
          </p:txBody>
        </p:sp>
        <p:sp>
          <p:nvSpPr>
            <p:cNvPr id="228572" name="Freeform 45"/>
            <p:cNvSpPr>
              <a:spLocks/>
            </p:cNvSpPr>
            <p:nvPr/>
          </p:nvSpPr>
          <p:spPr bwMode="auto">
            <a:xfrm>
              <a:off x="2704" y="917"/>
              <a:ext cx="711" cy="63"/>
            </a:xfrm>
            <a:custGeom>
              <a:avLst/>
              <a:gdLst>
                <a:gd name="T0" fmla="*/ 0 w 2134"/>
                <a:gd name="T1" fmla="*/ 139 h 189"/>
                <a:gd name="T2" fmla="*/ 2131 w 2134"/>
                <a:gd name="T3" fmla="*/ 0 h 189"/>
                <a:gd name="T4" fmla="*/ 2134 w 2134"/>
                <a:gd name="T5" fmla="*/ 51 h 189"/>
                <a:gd name="T6" fmla="*/ 4 w 2134"/>
                <a:gd name="T7" fmla="*/ 189 h 189"/>
                <a:gd name="T8" fmla="*/ 0 w 2134"/>
                <a:gd name="T9" fmla="*/ 139 h 189"/>
                <a:gd name="T10" fmla="*/ 0 60000 65536"/>
                <a:gd name="T11" fmla="*/ 0 60000 65536"/>
                <a:gd name="T12" fmla="*/ 0 60000 65536"/>
                <a:gd name="T13" fmla="*/ 0 60000 65536"/>
                <a:gd name="T14" fmla="*/ 0 60000 65536"/>
                <a:gd name="T15" fmla="*/ 0 w 2134"/>
                <a:gd name="T16" fmla="*/ 0 h 189"/>
                <a:gd name="T17" fmla="*/ 2134 w 2134"/>
                <a:gd name="T18" fmla="*/ 189 h 189"/>
              </a:gdLst>
              <a:ahLst/>
              <a:cxnLst>
                <a:cxn ang="T10">
                  <a:pos x="T0" y="T1"/>
                </a:cxn>
                <a:cxn ang="T11">
                  <a:pos x="T2" y="T3"/>
                </a:cxn>
                <a:cxn ang="T12">
                  <a:pos x="T4" y="T5"/>
                </a:cxn>
                <a:cxn ang="T13">
                  <a:pos x="T6" y="T7"/>
                </a:cxn>
                <a:cxn ang="T14">
                  <a:pos x="T8" y="T9"/>
                </a:cxn>
              </a:cxnLst>
              <a:rect l="T15" t="T16" r="T17" b="T18"/>
              <a:pathLst>
                <a:path w="2134" h="189">
                  <a:moveTo>
                    <a:pt x="0" y="139"/>
                  </a:moveTo>
                  <a:lnTo>
                    <a:pt x="2131" y="0"/>
                  </a:lnTo>
                  <a:lnTo>
                    <a:pt x="2134" y="51"/>
                  </a:lnTo>
                  <a:lnTo>
                    <a:pt x="4" y="189"/>
                  </a:lnTo>
                  <a:lnTo>
                    <a:pt x="0" y="139"/>
                  </a:lnTo>
                  <a:close/>
                </a:path>
              </a:pathLst>
            </a:custGeom>
            <a:solidFill>
              <a:srgbClr val="CCCCCC"/>
            </a:solidFill>
            <a:ln w="9525">
              <a:noFill/>
              <a:round/>
              <a:headEnd/>
              <a:tailEnd/>
            </a:ln>
          </p:spPr>
          <p:txBody>
            <a:bodyPr/>
            <a:lstStyle/>
            <a:p>
              <a:endParaRPr lang="es-CL"/>
            </a:p>
          </p:txBody>
        </p:sp>
        <p:sp>
          <p:nvSpPr>
            <p:cNvPr id="228573" name="Freeform 46"/>
            <p:cNvSpPr>
              <a:spLocks/>
            </p:cNvSpPr>
            <p:nvPr/>
          </p:nvSpPr>
          <p:spPr bwMode="auto">
            <a:xfrm>
              <a:off x="2703" y="900"/>
              <a:ext cx="711" cy="63"/>
            </a:xfrm>
            <a:custGeom>
              <a:avLst/>
              <a:gdLst>
                <a:gd name="T0" fmla="*/ 0 w 2134"/>
                <a:gd name="T1" fmla="*/ 138 h 191"/>
                <a:gd name="T2" fmla="*/ 2130 w 2134"/>
                <a:gd name="T3" fmla="*/ 0 h 191"/>
                <a:gd name="T4" fmla="*/ 2134 w 2134"/>
                <a:gd name="T5" fmla="*/ 52 h 191"/>
                <a:gd name="T6" fmla="*/ 3 w 2134"/>
                <a:gd name="T7" fmla="*/ 191 h 191"/>
                <a:gd name="T8" fmla="*/ 0 w 2134"/>
                <a:gd name="T9" fmla="*/ 138 h 191"/>
                <a:gd name="T10" fmla="*/ 0 60000 65536"/>
                <a:gd name="T11" fmla="*/ 0 60000 65536"/>
                <a:gd name="T12" fmla="*/ 0 60000 65536"/>
                <a:gd name="T13" fmla="*/ 0 60000 65536"/>
                <a:gd name="T14" fmla="*/ 0 60000 65536"/>
                <a:gd name="T15" fmla="*/ 0 w 2134"/>
                <a:gd name="T16" fmla="*/ 0 h 191"/>
                <a:gd name="T17" fmla="*/ 2134 w 2134"/>
                <a:gd name="T18" fmla="*/ 191 h 191"/>
              </a:gdLst>
              <a:ahLst/>
              <a:cxnLst>
                <a:cxn ang="T10">
                  <a:pos x="T0" y="T1"/>
                </a:cxn>
                <a:cxn ang="T11">
                  <a:pos x="T2" y="T3"/>
                </a:cxn>
                <a:cxn ang="T12">
                  <a:pos x="T4" y="T5"/>
                </a:cxn>
                <a:cxn ang="T13">
                  <a:pos x="T6" y="T7"/>
                </a:cxn>
                <a:cxn ang="T14">
                  <a:pos x="T8" y="T9"/>
                </a:cxn>
              </a:cxnLst>
              <a:rect l="T15" t="T16" r="T17" b="T18"/>
              <a:pathLst>
                <a:path w="2134" h="191">
                  <a:moveTo>
                    <a:pt x="0" y="138"/>
                  </a:moveTo>
                  <a:lnTo>
                    <a:pt x="2130" y="0"/>
                  </a:lnTo>
                  <a:lnTo>
                    <a:pt x="2134" y="52"/>
                  </a:lnTo>
                  <a:lnTo>
                    <a:pt x="3" y="191"/>
                  </a:lnTo>
                  <a:lnTo>
                    <a:pt x="0" y="138"/>
                  </a:lnTo>
                  <a:close/>
                </a:path>
              </a:pathLst>
            </a:custGeom>
            <a:solidFill>
              <a:srgbClr val="CECECE"/>
            </a:solidFill>
            <a:ln w="9525">
              <a:noFill/>
              <a:round/>
              <a:headEnd/>
              <a:tailEnd/>
            </a:ln>
          </p:spPr>
          <p:txBody>
            <a:bodyPr/>
            <a:lstStyle/>
            <a:p>
              <a:endParaRPr lang="es-CL"/>
            </a:p>
          </p:txBody>
        </p:sp>
        <p:sp>
          <p:nvSpPr>
            <p:cNvPr id="228574" name="Freeform 47"/>
            <p:cNvSpPr>
              <a:spLocks/>
            </p:cNvSpPr>
            <p:nvPr/>
          </p:nvSpPr>
          <p:spPr bwMode="auto">
            <a:xfrm>
              <a:off x="2702" y="883"/>
              <a:ext cx="711" cy="63"/>
            </a:xfrm>
            <a:custGeom>
              <a:avLst/>
              <a:gdLst>
                <a:gd name="T0" fmla="*/ 0 w 2133"/>
                <a:gd name="T1" fmla="*/ 137 h 188"/>
                <a:gd name="T2" fmla="*/ 2129 w 2133"/>
                <a:gd name="T3" fmla="*/ 0 h 188"/>
                <a:gd name="T4" fmla="*/ 2133 w 2133"/>
                <a:gd name="T5" fmla="*/ 50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29" y="0"/>
                  </a:lnTo>
                  <a:lnTo>
                    <a:pt x="2133" y="50"/>
                  </a:lnTo>
                  <a:lnTo>
                    <a:pt x="3" y="188"/>
                  </a:lnTo>
                  <a:lnTo>
                    <a:pt x="0" y="137"/>
                  </a:lnTo>
                  <a:close/>
                </a:path>
              </a:pathLst>
            </a:custGeom>
            <a:solidFill>
              <a:srgbClr val="D0D0D0"/>
            </a:solidFill>
            <a:ln w="9525">
              <a:noFill/>
              <a:round/>
              <a:headEnd/>
              <a:tailEnd/>
            </a:ln>
          </p:spPr>
          <p:txBody>
            <a:bodyPr/>
            <a:lstStyle/>
            <a:p>
              <a:endParaRPr lang="es-CL"/>
            </a:p>
          </p:txBody>
        </p:sp>
        <p:sp>
          <p:nvSpPr>
            <p:cNvPr id="228575" name="Freeform 48"/>
            <p:cNvSpPr>
              <a:spLocks/>
            </p:cNvSpPr>
            <p:nvPr/>
          </p:nvSpPr>
          <p:spPr bwMode="auto">
            <a:xfrm>
              <a:off x="2701" y="866"/>
              <a:ext cx="711" cy="63"/>
            </a:xfrm>
            <a:custGeom>
              <a:avLst/>
              <a:gdLst>
                <a:gd name="T0" fmla="*/ 0 w 2132"/>
                <a:gd name="T1" fmla="*/ 137 h 188"/>
                <a:gd name="T2" fmla="*/ 2129 w 2132"/>
                <a:gd name="T3" fmla="*/ 0 h 188"/>
                <a:gd name="T4" fmla="*/ 2132 w 2132"/>
                <a:gd name="T5" fmla="*/ 51 h 188"/>
                <a:gd name="T6" fmla="*/ 3 w 2132"/>
                <a:gd name="T7" fmla="*/ 188 h 188"/>
                <a:gd name="T8" fmla="*/ 0 w 2132"/>
                <a:gd name="T9" fmla="*/ 137 h 188"/>
                <a:gd name="T10" fmla="*/ 0 60000 65536"/>
                <a:gd name="T11" fmla="*/ 0 60000 65536"/>
                <a:gd name="T12" fmla="*/ 0 60000 65536"/>
                <a:gd name="T13" fmla="*/ 0 60000 65536"/>
                <a:gd name="T14" fmla="*/ 0 60000 65536"/>
                <a:gd name="T15" fmla="*/ 0 w 2132"/>
                <a:gd name="T16" fmla="*/ 0 h 188"/>
                <a:gd name="T17" fmla="*/ 2132 w 2132"/>
                <a:gd name="T18" fmla="*/ 188 h 188"/>
              </a:gdLst>
              <a:ahLst/>
              <a:cxnLst>
                <a:cxn ang="T10">
                  <a:pos x="T0" y="T1"/>
                </a:cxn>
                <a:cxn ang="T11">
                  <a:pos x="T2" y="T3"/>
                </a:cxn>
                <a:cxn ang="T12">
                  <a:pos x="T4" y="T5"/>
                </a:cxn>
                <a:cxn ang="T13">
                  <a:pos x="T6" y="T7"/>
                </a:cxn>
                <a:cxn ang="T14">
                  <a:pos x="T8" y="T9"/>
                </a:cxn>
              </a:cxnLst>
              <a:rect l="T15" t="T16" r="T17" b="T18"/>
              <a:pathLst>
                <a:path w="2132" h="188">
                  <a:moveTo>
                    <a:pt x="0" y="137"/>
                  </a:moveTo>
                  <a:lnTo>
                    <a:pt x="2129" y="0"/>
                  </a:lnTo>
                  <a:lnTo>
                    <a:pt x="2132" y="51"/>
                  </a:lnTo>
                  <a:lnTo>
                    <a:pt x="3" y="188"/>
                  </a:lnTo>
                  <a:lnTo>
                    <a:pt x="0" y="137"/>
                  </a:lnTo>
                  <a:close/>
                </a:path>
              </a:pathLst>
            </a:custGeom>
            <a:solidFill>
              <a:srgbClr val="D2D2D2"/>
            </a:solidFill>
            <a:ln w="9525">
              <a:noFill/>
              <a:round/>
              <a:headEnd/>
              <a:tailEnd/>
            </a:ln>
          </p:spPr>
          <p:txBody>
            <a:bodyPr/>
            <a:lstStyle/>
            <a:p>
              <a:endParaRPr lang="es-CL"/>
            </a:p>
          </p:txBody>
        </p:sp>
        <p:sp>
          <p:nvSpPr>
            <p:cNvPr id="228576" name="Freeform 49"/>
            <p:cNvSpPr>
              <a:spLocks/>
            </p:cNvSpPr>
            <p:nvPr/>
          </p:nvSpPr>
          <p:spPr bwMode="auto">
            <a:xfrm>
              <a:off x="2699" y="849"/>
              <a:ext cx="712" cy="63"/>
            </a:xfrm>
            <a:custGeom>
              <a:avLst/>
              <a:gdLst>
                <a:gd name="T0" fmla="*/ 0 w 2134"/>
                <a:gd name="T1" fmla="*/ 137 h 188"/>
                <a:gd name="T2" fmla="*/ 2131 w 2134"/>
                <a:gd name="T3" fmla="*/ 0 h 188"/>
                <a:gd name="T4" fmla="*/ 2134 w 2134"/>
                <a:gd name="T5" fmla="*/ 51 h 188"/>
                <a:gd name="T6" fmla="*/ 5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1" y="0"/>
                  </a:lnTo>
                  <a:lnTo>
                    <a:pt x="2134" y="51"/>
                  </a:lnTo>
                  <a:lnTo>
                    <a:pt x="5" y="188"/>
                  </a:lnTo>
                  <a:lnTo>
                    <a:pt x="0" y="137"/>
                  </a:lnTo>
                  <a:close/>
                </a:path>
              </a:pathLst>
            </a:custGeom>
            <a:solidFill>
              <a:srgbClr val="D5D5D5"/>
            </a:solidFill>
            <a:ln w="9525">
              <a:noFill/>
              <a:round/>
              <a:headEnd/>
              <a:tailEnd/>
            </a:ln>
          </p:spPr>
          <p:txBody>
            <a:bodyPr/>
            <a:lstStyle/>
            <a:p>
              <a:endParaRPr lang="es-CL"/>
            </a:p>
          </p:txBody>
        </p:sp>
        <p:sp>
          <p:nvSpPr>
            <p:cNvPr id="228577" name="Freeform 50"/>
            <p:cNvSpPr>
              <a:spLocks/>
            </p:cNvSpPr>
            <p:nvPr/>
          </p:nvSpPr>
          <p:spPr bwMode="auto">
            <a:xfrm>
              <a:off x="2698" y="832"/>
              <a:ext cx="712" cy="63"/>
            </a:xfrm>
            <a:custGeom>
              <a:avLst/>
              <a:gdLst>
                <a:gd name="T0" fmla="*/ 0 w 2134"/>
                <a:gd name="T1" fmla="*/ 138 h 188"/>
                <a:gd name="T2" fmla="*/ 2130 w 2134"/>
                <a:gd name="T3" fmla="*/ 0 h 188"/>
                <a:gd name="T4" fmla="*/ 2134 w 2134"/>
                <a:gd name="T5" fmla="*/ 51 h 188"/>
                <a:gd name="T6" fmla="*/ 3 w 2134"/>
                <a:gd name="T7" fmla="*/ 188 h 188"/>
                <a:gd name="T8" fmla="*/ 0 w 2134"/>
                <a:gd name="T9" fmla="*/ 138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8"/>
                  </a:moveTo>
                  <a:lnTo>
                    <a:pt x="2130" y="0"/>
                  </a:lnTo>
                  <a:lnTo>
                    <a:pt x="2134" y="51"/>
                  </a:lnTo>
                  <a:lnTo>
                    <a:pt x="3" y="188"/>
                  </a:lnTo>
                  <a:lnTo>
                    <a:pt x="0" y="138"/>
                  </a:lnTo>
                  <a:close/>
                </a:path>
              </a:pathLst>
            </a:custGeom>
            <a:solidFill>
              <a:srgbClr val="D7D7D7"/>
            </a:solidFill>
            <a:ln w="9525">
              <a:noFill/>
              <a:round/>
              <a:headEnd/>
              <a:tailEnd/>
            </a:ln>
          </p:spPr>
          <p:txBody>
            <a:bodyPr/>
            <a:lstStyle/>
            <a:p>
              <a:endParaRPr lang="es-CL"/>
            </a:p>
          </p:txBody>
        </p:sp>
        <p:sp>
          <p:nvSpPr>
            <p:cNvPr id="228578" name="Freeform 51"/>
            <p:cNvSpPr>
              <a:spLocks/>
            </p:cNvSpPr>
            <p:nvPr/>
          </p:nvSpPr>
          <p:spPr bwMode="auto">
            <a:xfrm>
              <a:off x="2697" y="815"/>
              <a:ext cx="711" cy="63"/>
            </a:xfrm>
            <a:custGeom>
              <a:avLst/>
              <a:gdLst>
                <a:gd name="T0" fmla="*/ 0 w 2133"/>
                <a:gd name="T1" fmla="*/ 138 h 189"/>
                <a:gd name="T2" fmla="*/ 2130 w 2133"/>
                <a:gd name="T3" fmla="*/ 0 h 189"/>
                <a:gd name="T4" fmla="*/ 2133 w 2133"/>
                <a:gd name="T5" fmla="*/ 51 h 189"/>
                <a:gd name="T6" fmla="*/ 3 w 2133"/>
                <a:gd name="T7" fmla="*/ 189 h 189"/>
                <a:gd name="T8" fmla="*/ 0 w 2133"/>
                <a:gd name="T9" fmla="*/ 138 h 189"/>
                <a:gd name="T10" fmla="*/ 0 60000 65536"/>
                <a:gd name="T11" fmla="*/ 0 60000 65536"/>
                <a:gd name="T12" fmla="*/ 0 60000 65536"/>
                <a:gd name="T13" fmla="*/ 0 60000 65536"/>
                <a:gd name="T14" fmla="*/ 0 60000 65536"/>
                <a:gd name="T15" fmla="*/ 0 w 2133"/>
                <a:gd name="T16" fmla="*/ 0 h 189"/>
                <a:gd name="T17" fmla="*/ 2133 w 2133"/>
                <a:gd name="T18" fmla="*/ 189 h 189"/>
              </a:gdLst>
              <a:ahLst/>
              <a:cxnLst>
                <a:cxn ang="T10">
                  <a:pos x="T0" y="T1"/>
                </a:cxn>
                <a:cxn ang="T11">
                  <a:pos x="T2" y="T3"/>
                </a:cxn>
                <a:cxn ang="T12">
                  <a:pos x="T4" y="T5"/>
                </a:cxn>
                <a:cxn ang="T13">
                  <a:pos x="T6" y="T7"/>
                </a:cxn>
                <a:cxn ang="T14">
                  <a:pos x="T8" y="T9"/>
                </a:cxn>
              </a:cxnLst>
              <a:rect l="T15" t="T16" r="T17" b="T18"/>
              <a:pathLst>
                <a:path w="2133" h="189">
                  <a:moveTo>
                    <a:pt x="0" y="138"/>
                  </a:moveTo>
                  <a:lnTo>
                    <a:pt x="2130" y="0"/>
                  </a:lnTo>
                  <a:lnTo>
                    <a:pt x="2133" y="51"/>
                  </a:lnTo>
                  <a:lnTo>
                    <a:pt x="3" y="189"/>
                  </a:lnTo>
                  <a:lnTo>
                    <a:pt x="0" y="138"/>
                  </a:lnTo>
                  <a:close/>
                </a:path>
              </a:pathLst>
            </a:custGeom>
            <a:solidFill>
              <a:srgbClr val="D9D9D9"/>
            </a:solidFill>
            <a:ln w="9525">
              <a:noFill/>
              <a:round/>
              <a:headEnd/>
              <a:tailEnd/>
            </a:ln>
          </p:spPr>
          <p:txBody>
            <a:bodyPr/>
            <a:lstStyle/>
            <a:p>
              <a:endParaRPr lang="es-CL"/>
            </a:p>
          </p:txBody>
        </p:sp>
        <p:sp>
          <p:nvSpPr>
            <p:cNvPr id="228579" name="Freeform 52"/>
            <p:cNvSpPr>
              <a:spLocks/>
            </p:cNvSpPr>
            <p:nvPr/>
          </p:nvSpPr>
          <p:spPr bwMode="auto">
            <a:xfrm>
              <a:off x="2696" y="798"/>
              <a:ext cx="711" cy="63"/>
            </a:xfrm>
            <a:custGeom>
              <a:avLst/>
              <a:gdLst>
                <a:gd name="T0" fmla="*/ 0 w 2133"/>
                <a:gd name="T1" fmla="*/ 138 h 189"/>
                <a:gd name="T2" fmla="*/ 2130 w 2133"/>
                <a:gd name="T3" fmla="*/ 0 h 189"/>
                <a:gd name="T4" fmla="*/ 2133 w 2133"/>
                <a:gd name="T5" fmla="*/ 51 h 189"/>
                <a:gd name="T6" fmla="*/ 3 w 2133"/>
                <a:gd name="T7" fmla="*/ 189 h 189"/>
                <a:gd name="T8" fmla="*/ 0 w 2133"/>
                <a:gd name="T9" fmla="*/ 138 h 189"/>
                <a:gd name="T10" fmla="*/ 0 60000 65536"/>
                <a:gd name="T11" fmla="*/ 0 60000 65536"/>
                <a:gd name="T12" fmla="*/ 0 60000 65536"/>
                <a:gd name="T13" fmla="*/ 0 60000 65536"/>
                <a:gd name="T14" fmla="*/ 0 60000 65536"/>
                <a:gd name="T15" fmla="*/ 0 w 2133"/>
                <a:gd name="T16" fmla="*/ 0 h 189"/>
                <a:gd name="T17" fmla="*/ 2133 w 2133"/>
                <a:gd name="T18" fmla="*/ 189 h 189"/>
              </a:gdLst>
              <a:ahLst/>
              <a:cxnLst>
                <a:cxn ang="T10">
                  <a:pos x="T0" y="T1"/>
                </a:cxn>
                <a:cxn ang="T11">
                  <a:pos x="T2" y="T3"/>
                </a:cxn>
                <a:cxn ang="T12">
                  <a:pos x="T4" y="T5"/>
                </a:cxn>
                <a:cxn ang="T13">
                  <a:pos x="T6" y="T7"/>
                </a:cxn>
                <a:cxn ang="T14">
                  <a:pos x="T8" y="T9"/>
                </a:cxn>
              </a:cxnLst>
              <a:rect l="T15" t="T16" r="T17" b="T18"/>
              <a:pathLst>
                <a:path w="2133" h="189">
                  <a:moveTo>
                    <a:pt x="0" y="138"/>
                  </a:moveTo>
                  <a:lnTo>
                    <a:pt x="2130" y="0"/>
                  </a:lnTo>
                  <a:lnTo>
                    <a:pt x="2133" y="51"/>
                  </a:lnTo>
                  <a:lnTo>
                    <a:pt x="3" y="189"/>
                  </a:lnTo>
                  <a:lnTo>
                    <a:pt x="0" y="138"/>
                  </a:lnTo>
                  <a:close/>
                </a:path>
              </a:pathLst>
            </a:custGeom>
            <a:solidFill>
              <a:srgbClr val="DBDBDB"/>
            </a:solidFill>
            <a:ln w="9525">
              <a:noFill/>
              <a:round/>
              <a:headEnd/>
              <a:tailEnd/>
            </a:ln>
          </p:spPr>
          <p:txBody>
            <a:bodyPr/>
            <a:lstStyle/>
            <a:p>
              <a:endParaRPr lang="es-CL"/>
            </a:p>
          </p:txBody>
        </p:sp>
        <p:sp>
          <p:nvSpPr>
            <p:cNvPr id="228580" name="Freeform 53"/>
            <p:cNvSpPr>
              <a:spLocks/>
            </p:cNvSpPr>
            <p:nvPr/>
          </p:nvSpPr>
          <p:spPr bwMode="auto">
            <a:xfrm>
              <a:off x="2695" y="781"/>
              <a:ext cx="711" cy="63"/>
            </a:xfrm>
            <a:custGeom>
              <a:avLst/>
              <a:gdLst>
                <a:gd name="T0" fmla="*/ 0 w 2134"/>
                <a:gd name="T1" fmla="*/ 137 h 188"/>
                <a:gd name="T2" fmla="*/ 2131 w 2134"/>
                <a:gd name="T3" fmla="*/ 0 h 188"/>
                <a:gd name="T4" fmla="*/ 2134 w 2134"/>
                <a:gd name="T5" fmla="*/ 50 h 188"/>
                <a:gd name="T6" fmla="*/ 4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1" y="0"/>
                  </a:lnTo>
                  <a:lnTo>
                    <a:pt x="2134" y="50"/>
                  </a:lnTo>
                  <a:lnTo>
                    <a:pt x="4" y="188"/>
                  </a:lnTo>
                  <a:lnTo>
                    <a:pt x="0" y="137"/>
                  </a:lnTo>
                  <a:close/>
                </a:path>
              </a:pathLst>
            </a:custGeom>
            <a:solidFill>
              <a:srgbClr val="DDDDDD"/>
            </a:solidFill>
            <a:ln w="9525">
              <a:noFill/>
              <a:round/>
              <a:headEnd/>
              <a:tailEnd/>
            </a:ln>
          </p:spPr>
          <p:txBody>
            <a:bodyPr/>
            <a:lstStyle/>
            <a:p>
              <a:endParaRPr lang="es-CL"/>
            </a:p>
          </p:txBody>
        </p:sp>
        <p:sp>
          <p:nvSpPr>
            <p:cNvPr id="228581" name="Freeform 54"/>
            <p:cNvSpPr>
              <a:spLocks/>
            </p:cNvSpPr>
            <p:nvPr/>
          </p:nvSpPr>
          <p:spPr bwMode="auto">
            <a:xfrm>
              <a:off x="2694" y="764"/>
              <a:ext cx="711" cy="63"/>
            </a:xfrm>
            <a:custGeom>
              <a:avLst/>
              <a:gdLst>
                <a:gd name="T0" fmla="*/ 0 w 2134"/>
                <a:gd name="T1" fmla="*/ 139 h 190"/>
                <a:gd name="T2" fmla="*/ 2131 w 2134"/>
                <a:gd name="T3" fmla="*/ 0 h 190"/>
                <a:gd name="T4" fmla="*/ 2134 w 2134"/>
                <a:gd name="T5" fmla="*/ 53 h 190"/>
                <a:gd name="T6" fmla="*/ 3 w 2134"/>
                <a:gd name="T7" fmla="*/ 190 h 190"/>
                <a:gd name="T8" fmla="*/ 0 w 2134"/>
                <a:gd name="T9" fmla="*/ 139 h 190"/>
                <a:gd name="T10" fmla="*/ 0 60000 65536"/>
                <a:gd name="T11" fmla="*/ 0 60000 65536"/>
                <a:gd name="T12" fmla="*/ 0 60000 65536"/>
                <a:gd name="T13" fmla="*/ 0 60000 65536"/>
                <a:gd name="T14" fmla="*/ 0 60000 65536"/>
                <a:gd name="T15" fmla="*/ 0 w 2134"/>
                <a:gd name="T16" fmla="*/ 0 h 190"/>
                <a:gd name="T17" fmla="*/ 2134 w 2134"/>
                <a:gd name="T18" fmla="*/ 190 h 190"/>
              </a:gdLst>
              <a:ahLst/>
              <a:cxnLst>
                <a:cxn ang="T10">
                  <a:pos x="T0" y="T1"/>
                </a:cxn>
                <a:cxn ang="T11">
                  <a:pos x="T2" y="T3"/>
                </a:cxn>
                <a:cxn ang="T12">
                  <a:pos x="T4" y="T5"/>
                </a:cxn>
                <a:cxn ang="T13">
                  <a:pos x="T6" y="T7"/>
                </a:cxn>
                <a:cxn ang="T14">
                  <a:pos x="T8" y="T9"/>
                </a:cxn>
              </a:cxnLst>
              <a:rect l="T15" t="T16" r="T17" b="T18"/>
              <a:pathLst>
                <a:path w="2134" h="190">
                  <a:moveTo>
                    <a:pt x="0" y="139"/>
                  </a:moveTo>
                  <a:lnTo>
                    <a:pt x="2131" y="0"/>
                  </a:lnTo>
                  <a:lnTo>
                    <a:pt x="2134" y="53"/>
                  </a:lnTo>
                  <a:lnTo>
                    <a:pt x="3" y="190"/>
                  </a:lnTo>
                  <a:lnTo>
                    <a:pt x="0" y="139"/>
                  </a:lnTo>
                  <a:close/>
                </a:path>
              </a:pathLst>
            </a:custGeom>
            <a:solidFill>
              <a:srgbClr val="DFDFDF"/>
            </a:solidFill>
            <a:ln w="9525">
              <a:noFill/>
              <a:round/>
              <a:headEnd/>
              <a:tailEnd/>
            </a:ln>
          </p:spPr>
          <p:txBody>
            <a:bodyPr/>
            <a:lstStyle/>
            <a:p>
              <a:endParaRPr lang="es-CL"/>
            </a:p>
          </p:txBody>
        </p:sp>
        <p:sp>
          <p:nvSpPr>
            <p:cNvPr id="228582" name="Freeform 55"/>
            <p:cNvSpPr>
              <a:spLocks/>
            </p:cNvSpPr>
            <p:nvPr/>
          </p:nvSpPr>
          <p:spPr bwMode="auto">
            <a:xfrm>
              <a:off x="2693" y="747"/>
              <a:ext cx="711" cy="63"/>
            </a:xfrm>
            <a:custGeom>
              <a:avLst/>
              <a:gdLst>
                <a:gd name="T0" fmla="*/ 0 w 2134"/>
                <a:gd name="T1" fmla="*/ 138 h 188"/>
                <a:gd name="T2" fmla="*/ 2129 w 2134"/>
                <a:gd name="T3" fmla="*/ 0 h 188"/>
                <a:gd name="T4" fmla="*/ 2134 w 2134"/>
                <a:gd name="T5" fmla="*/ 49 h 188"/>
                <a:gd name="T6" fmla="*/ 3 w 2134"/>
                <a:gd name="T7" fmla="*/ 188 h 188"/>
                <a:gd name="T8" fmla="*/ 0 w 2134"/>
                <a:gd name="T9" fmla="*/ 138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8"/>
                  </a:moveTo>
                  <a:lnTo>
                    <a:pt x="2129" y="0"/>
                  </a:lnTo>
                  <a:lnTo>
                    <a:pt x="2134" y="49"/>
                  </a:lnTo>
                  <a:lnTo>
                    <a:pt x="3" y="188"/>
                  </a:lnTo>
                  <a:lnTo>
                    <a:pt x="0" y="138"/>
                  </a:lnTo>
                  <a:close/>
                </a:path>
              </a:pathLst>
            </a:custGeom>
            <a:solidFill>
              <a:srgbClr val="E1E1E1"/>
            </a:solidFill>
            <a:ln w="9525">
              <a:noFill/>
              <a:round/>
              <a:headEnd/>
              <a:tailEnd/>
            </a:ln>
          </p:spPr>
          <p:txBody>
            <a:bodyPr/>
            <a:lstStyle/>
            <a:p>
              <a:endParaRPr lang="es-CL"/>
            </a:p>
          </p:txBody>
        </p:sp>
        <p:sp>
          <p:nvSpPr>
            <p:cNvPr id="228583" name="Freeform 56"/>
            <p:cNvSpPr>
              <a:spLocks/>
            </p:cNvSpPr>
            <p:nvPr/>
          </p:nvSpPr>
          <p:spPr bwMode="auto">
            <a:xfrm>
              <a:off x="2692" y="730"/>
              <a:ext cx="711" cy="63"/>
            </a:xfrm>
            <a:custGeom>
              <a:avLst/>
              <a:gdLst>
                <a:gd name="T0" fmla="*/ 0 w 2132"/>
                <a:gd name="T1" fmla="*/ 138 h 189"/>
                <a:gd name="T2" fmla="*/ 2129 w 2132"/>
                <a:gd name="T3" fmla="*/ 0 h 189"/>
                <a:gd name="T4" fmla="*/ 2132 w 2132"/>
                <a:gd name="T5" fmla="*/ 51 h 189"/>
                <a:gd name="T6" fmla="*/ 3 w 2132"/>
                <a:gd name="T7" fmla="*/ 189 h 189"/>
                <a:gd name="T8" fmla="*/ 0 w 2132"/>
                <a:gd name="T9" fmla="*/ 138 h 189"/>
                <a:gd name="T10" fmla="*/ 0 60000 65536"/>
                <a:gd name="T11" fmla="*/ 0 60000 65536"/>
                <a:gd name="T12" fmla="*/ 0 60000 65536"/>
                <a:gd name="T13" fmla="*/ 0 60000 65536"/>
                <a:gd name="T14" fmla="*/ 0 60000 65536"/>
                <a:gd name="T15" fmla="*/ 0 w 2132"/>
                <a:gd name="T16" fmla="*/ 0 h 189"/>
                <a:gd name="T17" fmla="*/ 2132 w 2132"/>
                <a:gd name="T18" fmla="*/ 189 h 189"/>
              </a:gdLst>
              <a:ahLst/>
              <a:cxnLst>
                <a:cxn ang="T10">
                  <a:pos x="T0" y="T1"/>
                </a:cxn>
                <a:cxn ang="T11">
                  <a:pos x="T2" y="T3"/>
                </a:cxn>
                <a:cxn ang="T12">
                  <a:pos x="T4" y="T5"/>
                </a:cxn>
                <a:cxn ang="T13">
                  <a:pos x="T6" y="T7"/>
                </a:cxn>
                <a:cxn ang="T14">
                  <a:pos x="T8" y="T9"/>
                </a:cxn>
              </a:cxnLst>
              <a:rect l="T15" t="T16" r="T17" b="T18"/>
              <a:pathLst>
                <a:path w="2132" h="189">
                  <a:moveTo>
                    <a:pt x="0" y="138"/>
                  </a:moveTo>
                  <a:lnTo>
                    <a:pt x="2129" y="0"/>
                  </a:lnTo>
                  <a:lnTo>
                    <a:pt x="2132" y="51"/>
                  </a:lnTo>
                  <a:lnTo>
                    <a:pt x="3" y="189"/>
                  </a:lnTo>
                  <a:lnTo>
                    <a:pt x="0" y="138"/>
                  </a:lnTo>
                  <a:close/>
                </a:path>
              </a:pathLst>
            </a:custGeom>
            <a:solidFill>
              <a:srgbClr val="E3E3E3"/>
            </a:solidFill>
            <a:ln w="9525">
              <a:noFill/>
              <a:round/>
              <a:headEnd/>
              <a:tailEnd/>
            </a:ln>
          </p:spPr>
          <p:txBody>
            <a:bodyPr/>
            <a:lstStyle/>
            <a:p>
              <a:endParaRPr lang="es-CL"/>
            </a:p>
          </p:txBody>
        </p:sp>
        <p:sp>
          <p:nvSpPr>
            <p:cNvPr id="228584" name="Freeform 57"/>
            <p:cNvSpPr>
              <a:spLocks/>
            </p:cNvSpPr>
            <p:nvPr/>
          </p:nvSpPr>
          <p:spPr bwMode="auto">
            <a:xfrm>
              <a:off x="2690" y="714"/>
              <a:ext cx="712" cy="62"/>
            </a:xfrm>
            <a:custGeom>
              <a:avLst/>
              <a:gdLst>
                <a:gd name="T0" fmla="*/ 0 w 2134"/>
                <a:gd name="T1" fmla="*/ 137 h 188"/>
                <a:gd name="T2" fmla="*/ 2131 w 2134"/>
                <a:gd name="T3" fmla="*/ 0 h 188"/>
                <a:gd name="T4" fmla="*/ 2134 w 2134"/>
                <a:gd name="T5" fmla="*/ 50 h 188"/>
                <a:gd name="T6" fmla="*/ 5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1" y="0"/>
                  </a:lnTo>
                  <a:lnTo>
                    <a:pt x="2134" y="50"/>
                  </a:lnTo>
                  <a:lnTo>
                    <a:pt x="5" y="188"/>
                  </a:lnTo>
                  <a:lnTo>
                    <a:pt x="0" y="137"/>
                  </a:lnTo>
                  <a:close/>
                </a:path>
              </a:pathLst>
            </a:custGeom>
            <a:solidFill>
              <a:srgbClr val="E5E5E5"/>
            </a:solidFill>
            <a:ln w="9525">
              <a:noFill/>
              <a:round/>
              <a:headEnd/>
              <a:tailEnd/>
            </a:ln>
          </p:spPr>
          <p:txBody>
            <a:bodyPr/>
            <a:lstStyle/>
            <a:p>
              <a:endParaRPr lang="es-CL"/>
            </a:p>
          </p:txBody>
        </p:sp>
        <p:sp>
          <p:nvSpPr>
            <p:cNvPr id="228585" name="Freeform 58"/>
            <p:cNvSpPr>
              <a:spLocks/>
            </p:cNvSpPr>
            <p:nvPr/>
          </p:nvSpPr>
          <p:spPr bwMode="auto">
            <a:xfrm>
              <a:off x="2689" y="697"/>
              <a:ext cx="712" cy="62"/>
            </a:xfrm>
            <a:custGeom>
              <a:avLst/>
              <a:gdLst>
                <a:gd name="T0" fmla="*/ 0 w 2134"/>
                <a:gd name="T1" fmla="*/ 137 h 188"/>
                <a:gd name="T2" fmla="*/ 2131 w 2134"/>
                <a:gd name="T3" fmla="*/ 0 h 188"/>
                <a:gd name="T4" fmla="*/ 2134 w 2134"/>
                <a:gd name="T5" fmla="*/ 51 h 188"/>
                <a:gd name="T6" fmla="*/ 3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1" y="0"/>
                  </a:lnTo>
                  <a:lnTo>
                    <a:pt x="2134" y="51"/>
                  </a:lnTo>
                  <a:lnTo>
                    <a:pt x="3" y="188"/>
                  </a:lnTo>
                  <a:lnTo>
                    <a:pt x="0" y="137"/>
                  </a:lnTo>
                  <a:close/>
                </a:path>
              </a:pathLst>
            </a:custGeom>
            <a:solidFill>
              <a:srgbClr val="E7E7E7"/>
            </a:solidFill>
            <a:ln w="9525">
              <a:noFill/>
              <a:round/>
              <a:headEnd/>
              <a:tailEnd/>
            </a:ln>
          </p:spPr>
          <p:txBody>
            <a:bodyPr/>
            <a:lstStyle/>
            <a:p>
              <a:endParaRPr lang="es-CL"/>
            </a:p>
          </p:txBody>
        </p:sp>
        <p:sp>
          <p:nvSpPr>
            <p:cNvPr id="228586" name="Freeform 59"/>
            <p:cNvSpPr>
              <a:spLocks/>
            </p:cNvSpPr>
            <p:nvPr/>
          </p:nvSpPr>
          <p:spPr bwMode="auto">
            <a:xfrm>
              <a:off x="2688" y="680"/>
              <a:ext cx="712" cy="62"/>
            </a:xfrm>
            <a:custGeom>
              <a:avLst/>
              <a:gdLst>
                <a:gd name="T0" fmla="*/ 0 w 2134"/>
                <a:gd name="T1" fmla="*/ 137 h 188"/>
                <a:gd name="T2" fmla="*/ 2130 w 2134"/>
                <a:gd name="T3" fmla="*/ 0 h 188"/>
                <a:gd name="T4" fmla="*/ 2134 w 2134"/>
                <a:gd name="T5" fmla="*/ 51 h 188"/>
                <a:gd name="T6" fmla="*/ 3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0" y="0"/>
                  </a:lnTo>
                  <a:lnTo>
                    <a:pt x="2134" y="51"/>
                  </a:lnTo>
                  <a:lnTo>
                    <a:pt x="3" y="188"/>
                  </a:lnTo>
                  <a:lnTo>
                    <a:pt x="0" y="137"/>
                  </a:lnTo>
                  <a:close/>
                </a:path>
              </a:pathLst>
            </a:custGeom>
            <a:solidFill>
              <a:srgbClr val="EAEAEA"/>
            </a:solidFill>
            <a:ln w="9525">
              <a:noFill/>
              <a:round/>
              <a:headEnd/>
              <a:tailEnd/>
            </a:ln>
          </p:spPr>
          <p:txBody>
            <a:bodyPr/>
            <a:lstStyle/>
            <a:p>
              <a:endParaRPr lang="es-CL"/>
            </a:p>
          </p:txBody>
        </p:sp>
        <p:sp>
          <p:nvSpPr>
            <p:cNvPr id="228587" name="Freeform 60"/>
            <p:cNvSpPr>
              <a:spLocks/>
            </p:cNvSpPr>
            <p:nvPr/>
          </p:nvSpPr>
          <p:spPr bwMode="auto">
            <a:xfrm>
              <a:off x="2687" y="663"/>
              <a:ext cx="711" cy="62"/>
            </a:xfrm>
            <a:custGeom>
              <a:avLst/>
              <a:gdLst>
                <a:gd name="T0" fmla="*/ 0 w 2133"/>
                <a:gd name="T1" fmla="*/ 137 h 188"/>
                <a:gd name="T2" fmla="*/ 2130 w 2133"/>
                <a:gd name="T3" fmla="*/ 0 h 188"/>
                <a:gd name="T4" fmla="*/ 2133 w 2133"/>
                <a:gd name="T5" fmla="*/ 51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30" y="0"/>
                  </a:lnTo>
                  <a:lnTo>
                    <a:pt x="2133" y="51"/>
                  </a:lnTo>
                  <a:lnTo>
                    <a:pt x="3" y="188"/>
                  </a:lnTo>
                  <a:lnTo>
                    <a:pt x="0" y="137"/>
                  </a:lnTo>
                  <a:close/>
                </a:path>
              </a:pathLst>
            </a:custGeom>
            <a:solidFill>
              <a:srgbClr val="ECECEC"/>
            </a:solidFill>
            <a:ln w="9525">
              <a:noFill/>
              <a:round/>
              <a:headEnd/>
              <a:tailEnd/>
            </a:ln>
          </p:spPr>
          <p:txBody>
            <a:bodyPr/>
            <a:lstStyle/>
            <a:p>
              <a:endParaRPr lang="es-CL"/>
            </a:p>
          </p:txBody>
        </p:sp>
        <p:sp>
          <p:nvSpPr>
            <p:cNvPr id="228588" name="Freeform 61"/>
            <p:cNvSpPr>
              <a:spLocks/>
            </p:cNvSpPr>
            <p:nvPr/>
          </p:nvSpPr>
          <p:spPr bwMode="auto">
            <a:xfrm>
              <a:off x="2686" y="645"/>
              <a:ext cx="711" cy="63"/>
            </a:xfrm>
            <a:custGeom>
              <a:avLst/>
              <a:gdLst>
                <a:gd name="T0" fmla="*/ 0 w 2134"/>
                <a:gd name="T1" fmla="*/ 137 h 189"/>
                <a:gd name="T2" fmla="*/ 2131 w 2134"/>
                <a:gd name="T3" fmla="*/ 0 h 189"/>
                <a:gd name="T4" fmla="*/ 2134 w 2134"/>
                <a:gd name="T5" fmla="*/ 52 h 189"/>
                <a:gd name="T6" fmla="*/ 4 w 2134"/>
                <a:gd name="T7" fmla="*/ 189 h 189"/>
                <a:gd name="T8" fmla="*/ 0 w 2134"/>
                <a:gd name="T9" fmla="*/ 137 h 189"/>
                <a:gd name="T10" fmla="*/ 0 60000 65536"/>
                <a:gd name="T11" fmla="*/ 0 60000 65536"/>
                <a:gd name="T12" fmla="*/ 0 60000 65536"/>
                <a:gd name="T13" fmla="*/ 0 60000 65536"/>
                <a:gd name="T14" fmla="*/ 0 60000 65536"/>
                <a:gd name="T15" fmla="*/ 0 w 2134"/>
                <a:gd name="T16" fmla="*/ 0 h 189"/>
                <a:gd name="T17" fmla="*/ 2134 w 2134"/>
                <a:gd name="T18" fmla="*/ 189 h 189"/>
              </a:gdLst>
              <a:ahLst/>
              <a:cxnLst>
                <a:cxn ang="T10">
                  <a:pos x="T0" y="T1"/>
                </a:cxn>
                <a:cxn ang="T11">
                  <a:pos x="T2" y="T3"/>
                </a:cxn>
                <a:cxn ang="T12">
                  <a:pos x="T4" y="T5"/>
                </a:cxn>
                <a:cxn ang="T13">
                  <a:pos x="T6" y="T7"/>
                </a:cxn>
                <a:cxn ang="T14">
                  <a:pos x="T8" y="T9"/>
                </a:cxn>
              </a:cxnLst>
              <a:rect l="T15" t="T16" r="T17" b="T18"/>
              <a:pathLst>
                <a:path w="2134" h="189">
                  <a:moveTo>
                    <a:pt x="0" y="137"/>
                  </a:moveTo>
                  <a:lnTo>
                    <a:pt x="2131" y="0"/>
                  </a:lnTo>
                  <a:lnTo>
                    <a:pt x="2134" y="52"/>
                  </a:lnTo>
                  <a:lnTo>
                    <a:pt x="4" y="189"/>
                  </a:lnTo>
                  <a:lnTo>
                    <a:pt x="0" y="137"/>
                  </a:lnTo>
                  <a:close/>
                </a:path>
              </a:pathLst>
            </a:custGeom>
            <a:solidFill>
              <a:srgbClr val="EEEEEE"/>
            </a:solidFill>
            <a:ln w="9525">
              <a:noFill/>
              <a:round/>
              <a:headEnd/>
              <a:tailEnd/>
            </a:ln>
          </p:spPr>
          <p:txBody>
            <a:bodyPr/>
            <a:lstStyle/>
            <a:p>
              <a:endParaRPr lang="es-CL"/>
            </a:p>
          </p:txBody>
        </p:sp>
        <p:sp>
          <p:nvSpPr>
            <p:cNvPr id="228589" name="Freeform 62"/>
            <p:cNvSpPr>
              <a:spLocks/>
            </p:cNvSpPr>
            <p:nvPr/>
          </p:nvSpPr>
          <p:spPr bwMode="auto">
            <a:xfrm>
              <a:off x="2685" y="628"/>
              <a:ext cx="711" cy="63"/>
            </a:xfrm>
            <a:custGeom>
              <a:avLst/>
              <a:gdLst>
                <a:gd name="T0" fmla="*/ 0 w 2134"/>
                <a:gd name="T1" fmla="*/ 137 h 188"/>
                <a:gd name="T2" fmla="*/ 2130 w 2134"/>
                <a:gd name="T3" fmla="*/ 0 h 188"/>
                <a:gd name="T4" fmla="*/ 2134 w 2134"/>
                <a:gd name="T5" fmla="*/ 51 h 188"/>
                <a:gd name="T6" fmla="*/ 3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0" y="0"/>
                  </a:lnTo>
                  <a:lnTo>
                    <a:pt x="2134" y="51"/>
                  </a:lnTo>
                  <a:lnTo>
                    <a:pt x="3" y="188"/>
                  </a:lnTo>
                  <a:lnTo>
                    <a:pt x="0" y="137"/>
                  </a:lnTo>
                  <a:close/>
                </a:path>
              </a:pathLst>
            </a:custGeom>
            <a:solidFill>
              <a:srgbClr val="F0F0F0"/>
            </a:solidFill>
            <a:ln w="9525">
              <a:noFill/>
              <a:round/>
              <a:headEnd/>
              <a:tailEnd/>
            </a:ln>
          </p:spPr>
          <p:txBody>
            <a:bodyPr/>
            <a:lstStyle/>
            <a:p>
              <a:endParaRPr lang="es-CL"/>
            </a:p>
          </p:txBody>
        </p:sp>
        <p:sp>
          <p:nvSpPr>
            <p:cNvPr id="228590" name="Freeform 63"/>
            <p:cNvSpPr>
              <a:spLocks/>
            </p:cNvSpPr>
            <p:nvPr/>
          </p:nvSpPr>
          <p:spPr bwMode="auto">
            <a:xfrm>
              <a:off x="2684" y="611"/>
              <a:ext cx="711" cy="63"/>
            </a:xfrm>
            <a:custGeom>
              <a:avLst/>
              <a:gdLst>
                <a:gd name="T0" fmla="*/ 0 w 2133"/>
                <a:gd name="T1" fmla="*/ 138 h 188"/>
                <a:gd name="T2" fmla="*/ 2129 w 2133"/>
                <a:gd name="T3" fmla="*/ 0 h 188"/>
                <a:gd name="T4" fmla="*/ 2133 w 2133"/>
                <a:gd name="T5" fmla="*/ 51 h 188"/>
                <a:gd name="T6" fmla="*/ 3 w 2133"/>
                <a:gd name="T7" fmla="*/ 188 h 188"/>
                <a:gd name="T8" fmla="*/ 0 w 2133"/>
                <a:gd name="T9" fmla="*/ 138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8"/>
                  </a:moveTo>
                  <a:lnTo>
                    <a:pt x="2129" y="0"/>
                  </a:lnTo>
                  <a:lnTo>
                    <a:pt x="2133" y="51"/>
                  </a:lnTo>
                  <a:lnTo>
                    <a:pt x="3" y="188"/>
                  </a:lnTo>
                  <a:lnTo>
                    <a:pt x="0" y="138"/>
                  </a:lnTo>
                  <a:close/>
                </a:path>
              </a:pathLst>
            </a:custGeom>
            <a:solidFill>
              <a:srgbClr val="F2F2F2"/>
            </a:solidFill>
            <a:ln w="9525">
              <a:noFill/>
              <a:round/>
              <a:headEnd/>
              <a:tailEnd/>
            </a:ln>
          </p:spPr>
          <p:txBody>
            <a:bodyPr/>
            <a:lstStyle/>
            <a:p>
              <a:endParaRPr lang="es-CL"/>
            </a:p>
          </p:txBody>
        </p:sp>
        <p:sp>
          <p:nvSpPr>
            <p:cNvPr id="228591" name="Freeform 64"/>
            <p:cNvSpPr>
              <a:spLocks/>
            </p:cNvSpPr>
            <p:nvPr/>
          </p:nvSpPr>
          <p:spPr bwMode="auto">
            <a:xfrm>
              <a:off x="2683" y="594"/>
              <a:ext cx="711" cy="63"/>
            </a:xfrm>
            <a:custGeom>
              <a:avLst/>
              <a:gdLst>
                <a:gd name="T0" fmla="*/ 0 w 2133"/>
                <a:gd name="T1" fmla="*/ 138 h 189"/>
                <a:gd name="T2" fmla="*/ 2130 w 2133"/>
                <a:gd name="T3" fmla="*/ 0 h 189"/>
                <a:gd name="T4" fmla="*/ 2133 w 2133"/>
                <a:gd name="T5" fmla="*/ 51 h 189"/>
                <a:gd name="T6" fmla="*/ 4 w 2133"/>
                <a:gd name="T7" fmla="*/ 189 h 189"/>
                <a:gd name="T8" fmla="*/ 0 w 2133"/>
                <a:gd name="T9" fmla="*/ 138 h 189"/>
                <a:gd name="T10" fmla="*/ 0 60000 65536"/>
                <a:gd name="T11" fmla="*/ 0 60000 65536"/>
                <a:gd name="T12" fmla="*/ 0 60000 65536"/>
                <a:gd name="T13" fmla="*/ 0 60000 65536"/>
                <a:gd name="T14" fmla="*/ 0 60000 65536"/>
                <a:gd name="T15" fmla="*/ 0 w 2133"/>
                <a:gd name="T16" fmla="*/ 0 h 189"/>
                <a:gd name="T17" fmla="*/ 2133 w 2133"/>
                <a:gd name="T18" fmla="*/ 189 h 189"/>
              </a:gdLst>
              <a:ahLst/>
              <a:cxnLst>
                <a:cxn ang="T10">
                  <a:pos x="T0" y="T1"/>
                </a:cxn>
                <a:cxn ang="T11">
                  <a:pos x="T2" y="T3"/>
                </a:cxn>
                <a:cxn ang="T12">
                  <a:pos x="T4" y="T5"/>
                </a:cxn>
                <a:cxn ang="T13">
                  <a:pos x="T6" y="T7"/>
                </a:cxn>
                <a:cxn ang="T14">
                  <a:pos x="T8" y="T9"/>
                </a:cxn>
              </a:cxnLst>
              <a:rect l="T15" t="T16" r="T17" b="T18"/>
              <a:pathLst>
                <a:path w="2133" h="189">
                  <a:moveTo>
                    <a:pt x="0" y="138"/>
                  </a:moveTo>
                  <a:lnTo>
                    <a:pt x="2130" y="0"/>
                  </a:lnTo>
                  <a:lnTo>
                    <a:pt x="2133" y="51"/>
                  </a:lnTo>
                  <a:lnTo>
                    <a:pt x="4" y="189"/>
                  </a:lnTo>
                  <a:lnTo>
                    <a:pt x="0" y="138"/>
                  </a:lnTo>
                  <a:close/>
                </a:path>
              </a:pathLst>
            </a:custGeom>
            <a:solidFill>
              <a:srgbClr val="F4F4F4"/>
            </a:solidFill>
            <a:ln w="9525">
              <a:noFill/>
              <a:round/>
              <a:headEnd/>
              <a:tailEnd/>
            </a:ln>
          </p:spPr>
          <p:txBody>
            <a:bodyPr/>
            <a:lstStyle/>
            <a:p>
              <a:endParaRPr lang="es-CL"/>
            </a:p>
          </p:txBody>
        </p:sp>
        <p:sp>
          <p:nvSpPr>
            <p:cNvPr id="228592" name="Freeform 65"/>
            <p:cNvSpPr>
              <a:spLocks/>
            </p:cNvSpPr>
            <p:nvPr/>
          </p:nvSpPr>
          <p:spPr bwMode="auto">
            <a:xfrm>
              <a:off x="2681" y="577"/>
              <a:ext cx="712" cy="63"/>
            </a:xfrm>
            <a:custGeom>
              <a:avLst/>
              <a:gdLst>
                <a:gd name="T0" fmla="*/ 0 w 2134"/>
                <a:gd name="T1" fmla="*/ 138 h 189"/>
                <a:gd name="T2" fmla="*/ 2131 w 2134"/>
                <a:gd name="T3" fmla="*/ 0 h 189"/>
                <a:gd name="T4" fmla="*/ 2134 w 2134"/>
                <a:gd name="T5" fmla="*/ 51 h 189"/>
                <a:gd name="T6" fmla="*/ 4 w 2134"/>
                <a:gd name="T7" fmla="*/ 189 h 189"/>
                <a:gd name="T8" fmla="*/ 0 w 2134"/>
                <a:gd name="T9" fmla="*/ 138 h 189"/>
                <a:gd name="T10" fmla="*/ 0 60000 65536"/>
                <a:gd name="T11" fmla="*/ 0 60000 65536"/>
                <a:gd name="T12" fmla="*/ 0 60000 65536"/>
                <a:gd name="T13" fmla="*/ 0 60000 65536"/>
                <a:gd name="T14" fmla="*/ 0 60000 65536"/>
                <a:gd name="T15" fmla="*/ 0 w 2134"/>
                <a:gd name="T16" fmla="*/ 0 h 189"/>
                <a:gd name="T17" fmla="*/ 2134 w 2134"/>
                <a:gd name="T18" fmla="*/ 189 h 189"/>
              </a:gdLst>
              <a:ahLst/>
              <a:cxnLst>
                <a:cxn ang="T10">
                  <a:pos x="T0" y="T1"/>
                </a:cxn>
                <a:cxn ang="T11">
                  <a:pos x="T2" y="T3"/>
                </a:cxn>
                <a:cxn ang="T12">
                  <a:pos x="T4" y="T5"/>
                </a:cxn>
                <a:cxn ang="T13">
                  <a:pos x="T6" y="T7"/>
                </a:cxn>
                <a:cxn ang="T14">
                  <a:pos x="T8" y="T9"/>
                </a:cxn>
              </a:cxnLst>
              <a:rect l="T15" t="T16" r="T17" b="T18"/>
              <a:pathLst>
                <a:path w="2134" h="189">
                  <a:moveTo>
                    <a:pt x="0" y="138"/>
                  </a:moveTo>
                  <a:lnTo>
                    <a:pt x="2131" y="0"/>
                  </a:lnTo>
                  <a:lnTo>
                    <a:pt x="2134" y="51"/>
                  </a:lnTo>
                  <a:lnTo>
                    <a:pt x="4" y="189"/>
                  </a:lnTo>
                  <a:lnTo>
                    <a:pt x="0" y="138"/>
                  </a:lnTo>
                  <a:close/>
                </a:path>
              </a:pathLst>
            </a:custGeom>
            <a:solidFill>
              <a:srgbClr val="F6F6F6"/>
            </a:solidFill>
            <a:ln w="9525">
              <a:noFill/>
              <a:round/>
              <a:headEnd/>
              <a:tailEnd/>
            </a:ln>
          </p:spPr>
          <p:txBody>
            <a:bodyPr/>
            <a:lstStyle/>
            <a:p>
              <a:endParaRPr lang="es-CL"/>
            </a:p>
          </p:txBody>
        </p:sp>
        <p:sp>
          <p:nvSpPr>
            <p:cNvPr id="228593" name="Freeform 66"/>
            <p:cNvSpPr>
              <a:spLocks/>
            </p:cNvSpPr>
            <p:nvPr/>
          </p:nvSpPr>
          <p:spPr bwMode="auto">
            <a:xfrm>
              <a:off x="2680" y="560"/>
              <a:ext cx="712" cy="63"/>
            </a:xfrm>
            <a:custGeom>
              <a:avLst/>
              <a:gdLst>
                <a:gd name="T0" fmla="*/ 0 w 2134"/>
                <a:gd name="T1" fmla="*/ 138 h 189"/>
                <a:gd name="T2" fmla="*/ 2131 w 2134"/>
                <a:gd name="T3" fmla="*/ 0 h 189"/>
                <a:gd name="T4" fmla="*/ 2134 w 2134"/>
                <a:gd name="T5" fmla="*/ 51 h 189"/>
                <a:gd name="T6" fmla="*/ 3 w 2134"/>
                <a:gd name="T7" fmla="*/ 189 h 189"/>
                <a:gd name="T8" fmla="*/ 0 w 2134"/>
                <a:gd name="T9" fmla="*/ 138 h 189"/>
                <a:gd name="T10" fmla="*/ 0 60000 65536"/>
                <a:gd name="T11" fmla="*/ 0 60000 65536"/>
                <a:gd name="T12" fmla="*/ 0 60000 65536"/>
                <a:gd name="T13" fmla="*/ 0 60000 65536"/>
                <a:gd name="T14" fmla="*/ 0 60000 65536"/>
                <a:gd name="T15" fmla="*/ 0 w 2134"/>
                <a:gd name="T16" fmla="*/ 0 h 189"/>
                <a:gd name="T17" fmla="*/ 2134 w 2134"/>
                <a:gd name="T18" fmla="*/ 189 h 189"/>
              </a:gdLst>
              <a:ahLst/>
              <a:cxnLst>
                <a:cxn ang="T10">
                  <a:pos x="T0" y="T1"/>
                </a:cxn>
                <a:cxn ang="T11">
                  <a:pos x="T2" y="T3"/>
                </a:cxn>
                <a:cxn ang="T12">
                  <a:pos x="T4" y="T5"/>
                </a:cxn>
                <a:cxn ang="T13">
                  <a:pos x="T6" y="T7"/>
                </a:cxn>
                <a:cxn ang="T14">
                  <a:pos x="T8" y="T9"/>
                </a:cxn>
              </a:cxnLst>
              <a:rect l="T15" t="T16" r="T17" b="T18"/>
              <a:pathLst>
                <a:path w="2134" h="189">
                  <a:moveTo>
                    <a:pt x="0" y="138"/>
                  </a:moveTo>
                  <a:lnTo>
                    <a:pt x="2131" y="0"/>
                  </a:lnTo>
                  <a:lnTo>
                    <a:pt x="2134" y="51"/>
                  </a:lnTo>
                  <a:lnTo>
                    <a:pt x="3" y="189"/>
                  </a:lnTo>
                  <a:lnTo>
                    <a:pt x="0" y="138"/>
                  </a:lnTo>
                  <a:close/>
                </a:path>
              </a:pathLst>
            </a:custGeom>
            <a:solidFill>
              <a:srgbClr val="F8F8F8"/>
            </a:solidFill>
            <a:ln w="9525">
              <a:noFill/>
              <a:round/>
              <a:headEnd/>
              <a:tailEnd/>
            </a:ln>
          </p:spPr>
          <p:txBody>
            <a:bodyPr/>
            <a:lstStyle/>
            <a:p>
              <a:endParaRPr lang="es-CL"/>
            </a:p>
          </p:txBody>
        </p:sp>
        <p:sp>
          <p:nvSpPr>
            <p:cNvPr id="228594" name="Freeform 67"/>
            <p:cNvSpPr>
              <a:spLocks/>
            </p:cNvSpPr>
            <p:nvPr/>
          </p:nvSpPr>
          <p:spPr bwMode="auto">
            <a:xfrm>
              <a:off x="2679" y="544"/>
              <a:ext cx="712" cy="62"/>
            </a:xfrm>
            <a:custGeom>
              <a:avLst/>
              <a:gdLst>
                <a:gd name="T0" fmla="*/ 0 w 2134"/>
                <a:gd name="T1" fmla="*/ 137 h 188"/>
                <a:gd name="T2" fmla="*/ 2130 w 2134"/>
                <a:gd name="T3" fmla="*/ 0 h 188"/>
                <a:gd name="T4" fmla="*/ 2134 w 2134"/>
                <a:gd name="T5" fmla="*/ 50 h 188"/>
                <a:gd name="T6" fmla="*/ 3 w 2134"/>
                <a:gd name="T7" fmla="*/ 188 h 188"/>
                <a:gd name="T8" fmla="*/ 0 w 2134"/>
                <a:gd name="T9" fmla="*/ 137 h 188"/>
                <a:gd name="T10" fmla="*/ 0 60000 65536"/>
                <a:gd name="T11" fmla="*/ 0 60000 65536"/>
                <a:gd name="T12" fmla="*/ 0 60000 65536"/>
                <a:gd name="T13" fmla="*/ 0 60000 65536"/>
                <a:gd name="T14" fmla="*/ 0 60000 65536"/>
                <a:gd name="T15" fmla="*/ 0 w 2134"/>
                <a:gd name="T16" fmla="*/ 0 h 188"/>
                <a:gd name="T17" fmla="*/ 2134 w 2134"/>
                <a:gd name="T18" fmla="*/ 188 h 188"/>
              </a:gdLst>
              <a:ahLst/>
              <a:cxnLst>
                <a:cxn ang="T10">
                  <a:pos x="T0" y="T1"/>
                </a:cxn>
                <a:cxn ang="T11">
                  <a:pos x="T2" y="T3"/>
                </a:cxn>
                <a:cxn ang="T12">
                  <a:pos x="T4" y="T5"/>
                </a:cxn>
                <a:cxn ang="T13">
                  <a:pos x="T6" y="T7"/>
                </a:cxn>
                <a:cxn ang="T14">
                  <a:pos x="T8" y="T9"/>
                </a:cxn>
              </a:cxnLst>
              <a:rect l="T15" t="T16" r="T17" b="T18"/>
              <a:pathLst>
                <a:path w="2134" h="188">
                  <a:moveTo>
                    <a:pt x="0" y="137"/>
                  </a:moveTo>
                  <a:lnTo>
                    <a:pt x="2130" y="0"/>
                  </a:lnTo>
                  <a:lnTo>
                    <a:pt x="2134" y="50"/>
                  </a:lnTo>
                  <a:lnTo>
                    <a:pt x="3" y="188"/>
                  </a:lnTo>
                  <a:lnTo>
                    <a:pt x="0" y="137"/>
                  </a:lnTo>
                  <a:close/>
                </a:path>
              </a:pathLst>
            </a:custGeom>
            <a:solidFill>
              <a:srgbClr val="FAFAFA"/>
            </a:solidFill>
            <a:ln w="9525">
              <a:noFill/>
              <a:round/>
              <a:headEnd/>
              <a:tailEnd/>
            </a:ln>
          </p:spPr>
          <p:txBody>
            <a:bodyPr/>
            <a:lstStyle/>
            <a:p>
              <a:endParaRPr lang="es-CL"/>
            </a:p>
          </p:txBody>
        </p:sp>
        <p:sp>
          <p:nvSpPr>
            <p:cNvPr id="228595" name="Freeform 68"/>
            <p:cNvSpPr>
              <a:spLocks/>
            </p:cNvSpPr>
            <p:nvPr/>
          </p:nvSpPr>
          <p:spPr bwMode="auto">
            <a:xfrm>
              <a:off x="2678" y="527"/>
              <a:ext cx="711" cy="62"/>
            </a:xfrm>
            <a:custGeom>
              <a:avLst/>
              <a:gdLst>
                <a:gd name="T0" fmla="*/ 0 w 2133"/>
                <a:gd name="T1" fmla="*/ 137 h 188"/>
                <a:gd name="T2" fmla="*/ 2130 w 2133"/>
                <a:gd name="T3" fmla="*/ 0 h 188"/>
                <a:gd name="T4" fmla="*/ 2133 w 2133"/>
                <a:gd name="T5" fmla="*/ 51 h 188"/>
                <a:gd name="T6" fmla="*/ 3 w 2133"/>
                <a:gd name="T7" fmla="*/ 188 h 188"/>
                <a:gd name="T8" fmla="*/ 0 w 2133"/>
                <a:gd name="T9" fmla="*/ 137 h 188"/>
                <a:gd name="T10" fmla="*/ 0 60000 65536"/>
                <a:gd name="T11" fmla="*/ 0 60000 65536"/>
                <a:gd name="T12" fmla="*/ 0 60000 65536"/>
                <a:gd name="T13" fmla="*/ 0 60000 65536"/>
                <a:gd name="T14" fmla="*/ 0 60000 65536"/>
                <a:gd name="T15" fmla="*/ 0 w 2133"/>
                <a:gd name="T16" fmla="*/ 0 h 188"/>
                <a:gd name="T17" fmla="*/ 2133 w 2133"/>
                <a:gd name="T18" fmla="*/ 188 h 188"/>
              </a:gdLst>
              <a:ahLst/>
              <a:cxnLst>
                <a:cxn ang="T10">
                  <a:pos x="T0" y="T1"/>
                </a:cxn>
                <a:cxn ang="T11">
                  <a:pos x="T2" y="T3"/>
                </a:cxn>
                <a:cxn ang="T12">
                  <a:pos x="T4" y="T5"/>
                </a:cxn>
                <a:cxn ang="T13">
                  <a:pos x="T6" y="T7"/>
                </a:cxn>
                <a:cxn ang="T14">
                  <a:pos x="T8" y="T9"/>
                </a:cxn>
              </a:cxnLst>
              <a:rect l="T15" t="T16" r="T17" b="T18"/>
              <a:pathLst>
                <a:path w="2133" h="188">
                  <a:moveTo>
                    <a:pt x="0" y="137"/>
                  </a:moveTo>
                  <a:lnTo>
                    <a:pt x="2130" y="0"/>
                  </a:lnTo>
                  <a:lnTo>
                    <a:pt x="2133" y="51"/>
                  </a:lnTo>
                  <a:lnTo>
                    <a:pt x="3" y="188"/>
                  </a:lnTo>
                  <a:lnTo>
                    <a:pt x="0" y="137"/>
                  </a:lnTo>
                  <a:close/>
                </a:path>
              </a:pathLst>
            </a:custGeom>
            <a:solidFill>
              <a:srgbClr val="FCFCFC"/>
            </a:solidFill>
            <a:ln w="9525">
              <a:noFill/>
              <a:round/>
              <a:headEnd/>
              <a:tailEnd/>
            </a:ln>
          </p:spPr>
          <p:txBody>
            <a:bodyPr/>
            <a:lstStyle/>
            <a:p>
              <a:endParaRPr lang="es-CL"/>
            </a:p>
          </p:txBody>
        </p:sp>
        <p:sp>
          <p:nvSpPr>
            <p:cNvPr id="228596" name="Freeform 69"/>
            <p:cNvSpPr>
              <a:spLocks/>
            </p:cNvSpPr>
            <p:nvPr/>
          </p:nvSpPr>
          <p:spPr bwMode="auto">
            <a:xfrm>
              <a:off x="2678" y="518"/>
              <a:ext cx="710" cy="54"/>
            </a:xfrm>
            <a:custGeom>
              <a:avLst/>
              <a:gdLst>
                <a:gd name="T0" fmla="*/ 0 w 2132"/>
                <a:gd name="T1" fmla="*/ 137 h 164"/>
                <a:gd name="T2" fmla="*/ 2130 w 2132"/>
                <a:gd name="T3" fmla="*/ 0 h 164"/>
                <a:gd name="T4" fmla="*/ 2132 w 2132"/>
                <a:gd name="T5" fmla="*/ 27 h 164"/>
                <a:gd name="T6" fmla="*/ 2 w 2132"/>
                <a:gd name="T7" fmla="*/ 164 h 164"/>
                <a:gd name="T8" fmla="*/ 0 w 2132"/>
                <a:gd name="T9" fmla="*/ 137 h 164"/>
                <a:gd name="T10" fmla="*/ 0 60000 65536"/>
                <a:gd name="T11" fmla="*/ 0 60000 65536"/>
                <a:gd name="T12" fmla="*/ 0 60000 65536"/>
                <a:gd name="T13" fmla="*/ 0 60000 65536"/>
                <a:gd name="T14" fmla="*/ 0 60000 65536"/>
                <a:gd name="T15" fmla="*/ 0 w 2132"/>
                <a:gd name="T16" fmla="*/ 0 h 164"/>
                <a:gd name="T17" fmla="*/ 2132 w 2132"/>
                <a:gd name="T18" fmla="*/ 164 h 164"/>
              </a:gdLst>
              <a:ahLst/>
              <a:cxnLst>
                <a:cxn ang="T10">
                  <a:pos x="T0" y="T1"/>
                </a:cxn>
                <a:cxn ang="T11">
                  <a:pos x="T2" y="T3"/>
                </a:cxn>
                <a:cxn ang="T12">
                  <a:pos x="T4" y="T5"/>
                </a:cxn>
                <a:cxn ang="T13">
                  <a:pos x="T6" y="T7"/>
                </a:cxn>
                <a:cxn ang="T14">
                  <a:pos x="T8" y="T9"/>
                </a:cxn>
              </a:cxnLst>
              <a:rect l="T15" t="T16" r="T17" b="T18"/>
              <a:pathLst>
                <a:path w="2132" h="164">
                  <a:moveTo>
                    <a:pt x="0" y="137"/>
                  </a:moveTo>
                  <a:lnTo>
                    <a:pt x="2130" y="0"/>
                  </a:lnTo>
                  <a:lnTo>
                    <a:pt x="2132" y="27"/>
                  </a:lnTo>
                  <a:lnTo>
                    <a:pt x="2" y="164"/>
                  </a:lnTo>
                  <a:lnTo>
                    <a:pt x="0" y="137"/>
                  </a:lnTo>
                  <a:close/>
                </a:path>
              </a:pathLst>
            </a:custGeom>
            <a:solidFill>
              <a:srgbClr val="FFFFFF"/>
            </a:solidFill>
            <a:ln w="9525">
              <a:noFill/>
              <a:round/>
              <a:headEnd/>
              <a:tailEnd/>
            </a:ln>
          </p:spPr>
          <p:txBody>
            <a:bodyPr/>
            <a:lstStyle/>
            <a:p>
              <a:endParaRPr lang="es-CL"/>
            </a:p>
          </p:txBody>
        </p:sp>
        <p:sp>
          <p:nvSpPr>
            <p:cNvPr id="228597" name="Freeform 70"/>
            <p:cNvSpPr>
              <a:spLocks/>
            </p:cNvSpPr>
            <p:nvPr/>
          </p:nvSpPr>
          <p:spPr bwMode="auto">
            <a:xfrm>
              <a:off x="2708" y="539"/>
              <a:ext cx="713" cy="489"/>
            </a:xfrm>
            <a:custGeom>
              <a:avLst/>
              <a:gdLst>
                <a:gd name="T0" fmla="*/ 1562 w 2139"/>
                <a:gd name="T1" fmla="*/ 698 h 1467"/>
                <a:gd name="T2" fmla="*/ 1509 w 2139"/>
                <a:gd name="T3" fmla="*/ 655 h 1467"/>
                <a:gd name="T4" fmla="*/ 1463 w 2139"/>
                <a:gd name="T5" fmla="*/ 609 h 1467"/>
                <a:gd name="T6" fmla="*/ 1429 w 2139"/>
                <a:gd name="T7" fmla="*/ 556 h 1467"/>
                <a:gd name="T8" fmla="*/ 1382 w 2139"/>
                <a:gd name="T9" fmla="*/ 482 h 1467"/>
                <a:gd name="T10" fmla="*/ 1344 w 2139"/>
                <a:gd name="T11" fmla="*/ 401 h 1467"/>
                <a:gd name="T12" fmla="*/ 1314 w 2139"/>
                <a:gd name="T13" fmla="*/ 309 h 1467"/>
                <a:gd name="T14" fmla="*/ 1283 w 2139"/>
                <a:gd name="T15" fmla="*/ 199 h 1467"/>
                <a:gd name="T16" fmla="*/ 1237 w 2139"/>
                <a:gd name="T17" fmla="*/ 100 h 1467"/>
                <a:gd name="T18" fmla="*/ 1156 w 2139"/>
                <a:gd name="T19" fmla="*/ 20 h 1467"/>
                <a:gd name="T20" fmla="*/ 1056 w 2139"/>
                <a:gd name="T21" fmla="*/ 0 h 1467"/>
                <a:gd name="T22" fmla="*/ 950 w 2139"/>
                <a:gd name="T23" fmla="*/ 49 h 1467"/>
                <a:gd name="T24" fmla="*/ 886 w 2139"/>
                <a:gd name="T25" fmla="*/ 133 h 1467"/>
                <a:gd name="T26" fmla="*/ 847 w 2139"/>
                <a:gd name="T27" fmla="*/ 242 h 1467"/>
                <a:gd name="T28" fmla="*/ 825 w 2139"/>
                <a:gd name="T29" fmla="*/ 316 h 1467"/>
                <a:gd name="T30" fmla="*/ 803 w 2139"/>
                <a:gd name="T31" fmla="*/ 390 h 1467"/>
                <a:gd name="T32" fmla="*/ 774 w 2139"/>
                <a:gd name="T33" fmla="*/ 462 h 1467"/>
                <a:gd name="T34" fmla="*/ 735 w 2139"/>
                <a:gd name="T35" fmla="*/ 534 h 1467"/>
                <a:gd name="T36" fmla="*/ 699 w 2139"/>
                <a:gd name="T37" fmla="*/ 585 h 1467"/>
                <a:gd name="T38" fmla="*/ 649 w 2139"/>
                <a:gd name="T39" fmla="*/ 650 h 1467"/>
                <a:gd name="T40" fmla="*/ 586 w 2139"/>
                <a:gd name="T41" fmla="*/ 706 h 1467"/>
                <a:gd name="T42" fmla="*/ 552 w 2139"/>
                <a:gd name="T43" fmla="*/ 862 h 1467"/>
                <a:gd name="T44" fmla="*/ 390 w 2139"/>
                <a:gd name="T45" fmla="*/ 988 h 1467"/>
                <a:gd name="T46" fmla="*/ 57 w 2139"/>
                <a:gd name="T47" fmla="*/ 1278 h 1467"/>
                <a:gd name="T48" fmla="*/ 28 w 2139"/>
                <a:gd name="T49" fmla="*/ 1322 h 1467"/>
                <a:gd name="T50" fmla="*/ 8 w 2139"/>
                <a:gd name="T51" fmla="*/ 1380 h 1467"/>
                <a:gd name="T52" fmla="*/ 0 w 2139"/>
                <a:gd name="T53" fmla="*/ 1467 h 1467"/>
                <a:gd name="T54" fmla="*/ 590 w 2139"/>
                <a:gd name="T55" fmla="*/ 1467 h 1467"/>
                <a:gd name="T56" fmla="*/ 1775 w 2139"/>
                <a:gd name="T57" fmla="*/ 1467 h 1467"/>
                <a:gd name="T58" fmla="*/ 2139 w 2139"/>
                <a:gd name="T59" fmla="*/ 1467 h 1467"/>
                <a:gd name="T60" fmla="*/ 2132 w 2139"/>
                <a:gd name="T61" fmla="*/ 1380 h 1467"/>
                <a:gd name="T62" fmla="*/ 2112 w 2139"/>
                <a:gd name="T63" fmla="*/ 1322 h 1467"/>
                <a:gd name="T64" fmla="*/ 2081 w 2139"/>
                <a:gd name="T65" fmla="*/ 1278 h 1467"/>
                <a:gd name="T66" fmla="*/ 1733 w 2139"/>
                <a:gd name="T67" fmla="*/ 988 h 1467"/>
                <a:gd name="T68" fmla="*/ 1590 w 2139"/>
                <a:gd name="T69" fmla="*/ 872 h 14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39"/>
                <a:gd name="T106" fmla="*/ 0 h 1467"/>
                <a:gd name="T107" fmla="*/ 2139 w 2139"/>
                <a:gd name="T108" fmla="*/ 1467 h 14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39" h="1467">
                  <a:moveTo>
                    <a:pt x="1590" y="715"/>
                  </a:moveTo>
                  <a:lnTo>
                    <a:pt x="1562" y="698"/>
                  </a:lnTo>
                  <a:lnTo>
                    <a:pt x="1536" y="681"/>
                  </a:lnTo>
                  <a:lnTo>
                    <a:pt x="1509" y="655"/>
                  </a:lnTo>
                  <a:lnTo>
                    <a:pt x="1484" y="630"/>
                  </a:lnTo>
                  <a:lnTo>
                    <a:pt x="1463" y="609"/>
                  </a:lnTo>
                  <a:lnTo>
                    <a:pt x="1447" y="582"/>
                  </a:lnTo>
                  <a:lnTo>
                    <a:pt x="1429" y="556"/>
                  </a:lnTo>
                  <a:lnTo>
                    <a:pt x="1405" y="517"/>
                  </a:lnTo>
                  <a:lnTo>
                    <a:pt x="1382" y="482"/>
                  </a:lnTo>
                  <a:lnTo>
                    <a:pt x="1363" y="449"/>
                  </a:lnTo>
                  <a:lnTo>
                    <a:pt x="1344" y="401"/>
                  </a:lnTo>
                  <a:lnTo>
                    <a:pt x="1326" y="348"/>
                  </a:lnTo>
                  <a:lnTo>
                    <a:pt x="1314" y="309"/>
                  </a:lnTo>
                  <a:lnTo>
                    <a:pt x="1297" y="254"/>
                  </a:lnTo>
                  <a:lnTo>
                    <a:pt x="1283" y="199"/>
                  </a:lnTo>
                  <a:lnTo>
                    <a:pt x="1261" y="148"/>
                  </a:lnTo>
                  <a:lnTo>
                    <a:pt x="1237" y="100"/>
                  </a:lnTo>
                  <a:lnTo>
                    <a:pt x="1200" y="54"/>
                  </a:lnTo>
                  <a:lnTo>
                    <a:pt x="1156" y="20"/>
                  </a:lnTo>
                  <a:lnTo>
                    <a:pt x="1105" y="3"/>
                  </a:lnTo>
                  <a:lnTo>
                    <a:pt x="1056" y="0"/>
                  </a:lnTo>
                  <a:lnTo>
                    <a:pt x="997" y="15"/>
                  </a:lnTo>
                  <a:lnTo>
                    <a:pt x="950" y="49"/>
                  </a:lnTo>
                  <a:lnTo>
                    <a:pt x="914" y="89"/>
                  </a:lnTo>
                  <a:lnTo>
                    <a:pt x="886" y="133"/>
                  </a:lnTo>
                  <a:lnTo>
                    <a:pt x="864" y="182"/>
                  </a:lnTo>
                  <a:lnTo>
                    <a:pt x="847" y="242"/>
                  </a:lnTo>
                  <a:lnTo>
                    <a:pt x="836" y="282"/>
                  </a:lnTo>
                  <a:lnTo>
                    <a:pt x="825" y="316"/>
                  </a:lnTo>
                  <a:lnTo>
                    <a:pt x="815" y="349"/>
                  </a:lnTo>
                  <a:lnTo>
                    <a:pt x="803" y="390"/>
                  </a:lnTo>
                  <a:lnTo>
                    <a:pt x="790" y="424"/>
                  </a:lnTo>
                  <a:lnTo>
                    <a:pt x="774" y="462"/>
                  </a:lnTo>
                  <a:lnTo>
                    <a:pt x="751" y="504"/>
                  </a:lnTo>
                  <a:lnTo>
                    <a:pt x="735" y="534"/>
                  </a:lnTo>
                  <a:lnTo>
                    <a:pt x="715" y="565"/>
                  </a:lnTo>
                  <a:lnTo>
                    <a:pt x="699" y="585"/>
                  </a:lnTo>
                  <a:lnTo>
                    <a:pt x="677" y="615"/>
                  </a:lnTo>
                  <a:lnTo>
                    <a:pt x="649" y="650"/>
                  </a:lnTo>
                  <a:lnTo>
                    <a:pt x="623" y="675"/>
                  </a:lnTo>
                  <a:lnTo>
                    <a:pt x="586" y="706"/>
                  </a:lnTo>
                  <a:lnTo>
                    <a:pt x="551" y="731"/>
                  </a:lnTo>
                  <a:lnTo>
                    <a:pt x="552" y="862"/>
                  </a:lnTo>
                  <a:lnTo>
                    <a:pt x="534" y="874"/>
                  </a:lnTo>
                  <a:lnTo>
                    <a:pt x="390" y="988"/>
                  </a:lnTo>
                  <a:lnTo>
                    <a:pt x="313" y="1057"/>
                  </a:lnTo>
                  <a:lnTo>
                    <a:pt x="57" y="1278"/>
                  </a:lnTo>
                  <a:lnTo>
                    <a:pt x="40" y="1299"/>
                  </a:lnTo>
                  <a:lnTo>
                    <a:pt x="28" y="1322"/>
                  </a:lnTo>
                  <a:lnTo>
                    <a:pt x="16" y="1351"/>
                  </a:lnTo>
                  <a:lnTo>
                    <a:pt x="8" y="1380"/>
                  </a:lnTo>
                  <a:lnTo>
                    <a:pt x="2" y="1414"/>
                  </a:lnTo>
                  <a:lnTo>
                    <a:pt x="0" y="1467"/>
                  </a:lnTo>
                  <a:lnTo>
                    <a:pt x="376" y="1467"/>
                  </a:lnTo>
                  <a:lnTo>
                    <a:pt x="590" y="1467"/>
                  </a:lnTo>
                  <a:lnTo>
                    <a:pt x="1552" y="1467"/>
                  </a:lnTo>
                  <a:lnTo>
                    <a:pt x="1775" y="1467"/>
                  </a:lnTo>
                  <a:lnTo>
                    <a:pt x="1762" y="1464"/>
                  </a:lnTo>
                  <a:lnTo>
                    <a:pt x="2139" y="1467"/>
                  </a:lnTo>
                  <a:lnTo>
                    <a:pt x="2136" y="1411"/>
                  </a:lnTo>
                  <a:lnTo>
                    <a:pt x="2132" y="1380"/>
                  </a:lnTo>
                  <a:lnTo>
                    <a:pt x="2123" y="1350"/>
                  </a:lnTo>
                  <a:lnTo>
                    <a:pt x="2112" y="1322"/>
                  </a:lnTo>
                  <a:lnTo>
                    <a:pt x="2098" y="1298"/>
                  </a:lnTo>
                  <a:lnTo>
                    <a:pt x="2081" y="1278"/>
                  </a:lnTo>
                  <a:lnTo>
                    <a:pt x="1810" y="1057"/>
                  </a:lnTo>
                  <a:lnTo>
                    <a:pt x="1733" y="988"/>
                  </a:lnTo>
                  <a:lnTo>
                    <a:pt x="1606" y="877"/>
                  </a:lnTo>
                  <a:lnTo>
                    <a:pt x="1590" y="872"/>
                  </a:lnTo>
                  <a:lnTo>
                    <a:pt x="1590" y="715"/>
                  </a:lnTo>
                </a:path>
              </a:pathLst>
            </a:custGeom>
            <a:noFill/>
            <a:ln w="0">
              <a:solidFill>
                <a:srgbClr val="000000"/>
              </a:solidFill>
              <a:prstDash val="solid"/>
              <a:round/>
              <a:headEnd/>
              <a:tailEnd/>
            </a:ln>
          </p:spPr>
          <p:txBody>
            <a:bodyPr/>
            <a:lstStyle/>
            <a:p>
              <a:endParaRPr lang="es-CL"/>
            </a:p>
          </p:txBody>
        </p:sp>
        <p:sp>
          <p:nvSpPr>
            <p:cNvPr id="228598" name="Freeform 71"/>
            <p:cNvSpPr>
              <a:spLocks/>
            </p:cNvSpPr>
            <p:nvPr/>
          </p:nvSpPr>
          <p:spPr bwMode="auto">
            <a:xfrm>
              <a:off x="3021" y="587"/>
              <a:ext cx="89" cy="141"/>
            </a:xfrm>
            <a:custGeom>
              <a:avLst/>
              <a:gdLst>
                <a:gd name="T0" fmla="*/ 132 w 265"/>
                <a:gd name="T1" fmla="*/ 422 h 422"/>
                <a:gd name="T2" fmla="*/ 80 w 265"/>
                <a:gd name="T3" fmla="*/ 406 h 422"/>
                <a:gd name="T4" fmla="*/ 38 w 265"/>
                <a:gd name="T5" fmla="*/ 360 h 422"/>
                <a:gd name="T6" fmla="*/ 10 w 265"/>
                <a:gd name="T7" fmla="*/ 294 h 422"/>
                <a:gd name="T8" fmla="*/ 0 w 265"/>
                <a:gd name="T9" fmla="*/ 211 h 422"/>
                <a:gd name="T10" fmla="*/ 10 w 265"/>
                <a:gd name="T11" fmla="*/ 128 h 422"/>
                <a:gd name="T12" fmla="*/ 38 w 265"/>
                <a:gd name="T13" fmla="*/ 61 h 422"/>
                <a:gd name="T14" fmla="*/ 80 w 265"/>
                <a:gd name="T15" fmla="*/ 15 h 422"/>
                <a:gd name="T16" fmla="*/ 132 w 265"/>
                <a:gd name="T17" fmla="*/ 0 h 422"/>
                <a:gd name="T18" fmla="*/ 184 w 265"/>
                <a:gd name="T19" fmla="*/ 15 h 422"/>
                <a:gd name="T20" fmla="*/ 226 w 265"/>
                <a:gd name="T21" fmla="*/ 61 h 422"/>
                <a:gd name="T22" fmla="*/ 255 w 265"/>
                <a:gd name="T23" fmla="*/ 128 h 422"/>
                <a:gd name="T24" fmla="*/ 265 w 265"/>
                <a:gd name="T25" fmla="*/ 211 h 422"/>
                <a:gd name="T26" fmla="*/ 255 w 265"/>
                <a:gd name="T27" fmla="*/ 294 h 422"/>
                <a:gd name="T28" fmla="*/ 226 w 265"/>
                <a:gd name="T29" fmla="*/ 360 h 422"/>
                <a:gd name="T30" fmla="*/ 184 w 265"/>
                <a:gd name="T31" fmla="*/ 406 h 422"/>
                <a:gd name="T32" fmla="*/ 132 w 265"/>
                <a:gd name="T33" fmla="*/ 422 h 42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5"/>
                <a:gd name="T52" fmla="*/ 0 h 422"/>
                <a:gd name="T53" fmla="*/ 265 w 265"/>
                <a:gd name="T54" fmla="*/ 422 h 42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5" h="422">
                  <a:moveTo>
                    <a:pt x="132" y="422"/>
                  </a:moveTo>
                  <a:lnTo>
                    <a:pt x="80" y="406"/>
                  </a:lnTo>
                  <a:lnTo>
                    <a:pt x="38" y="360"/>
                  </a:lnTo>
                  <a:lnTo>
                    <a:pt x="10" y="294"/>
                  </a:lnTo>
                  <a:lnTo>
                    <a:pt x="0" y="211"/>
                  </a:lnTo>
                  <a:lnTo>
                    <a:pt x="10" y="128"/>
                  </a:lnTo>
                  <a:lnTo>
                    <a:pt x="38" y="61"/>
                  </a:lnTo>
                  <a:lnTo>
                    <a:pt x="80" y="15"/>
                  </a:lnTo>
                  <a:lnTo>
                    <a:pt x="132" y="0"/>
                  </a:lnTo>
                  <a:lnTo>
                    <a:pt x="184" y="15"/>
                  </a:lnTo>
                  <a:lnTo>
                    <a:pt x="226" y="61"/>
                  </a:lnTo>
                  <a:lnTo>
                    <a:pt x="255" y="128"/>
                  </a:lnTo>
                  <a:lnTo>
                    <a:pt x="265" y="211"/>
                  </a:lnTo>
                  <a:lnTo>
                    <a:pt x="255" y="294"/>
                  </a:lnTo>
                  <a:lnTo>
                    <a:pt x="226" y="360"/>
                  </a:lnTo>
                  <a:lnTo>
                    <a:pt x="184" y="406"/>
                  </a:lnTo>
                  <a:lnTo>
                    <a:pt x="132" y="422"/>
                  </a:lnTo>
                </a:path>
              </a:pathLst>
            </a:custGeom>
            <a:noFill/>
            <a:ln w="0">
              <a:solidFill>
                <a:srgbClr val="000000"/>
              </a:solidFill>
              <a:prstDash val="solid"/>
              <a:round/>
              <a:headEnd/>
              <a:tailEnd/>
            </a:ln>
          </p:spPr>
          <p:txBody>
            <a:bodyPr/>
            <a:lstStyle/>
            <a:p>
              <a:endParaRPr lang="es-CL"/>
            </a:p>
          </p:txBody>
        </p:sp>
        <p:sp>
          <p:nvSpPr>
            <p:cNvPr id="228599" name="Rectangle 72"/>
            <p:cNvSpPr>
              <a:spLocks noChangeArrowheads="1"/>
            </p:cNvSpPr>
            <p:nvPr/>
          </p:nvSpPr>
          <p:spPr bwMode="auto">
            <a:xfrm>
              <a:off x="2581" y="1269"/>
              <a:ext cx="970" cy="8"/>
            </a:xfrm>
            <a:prstGeom prst="rect">
              <a:avLst/>
            </a:prstGeom>
            <a:solidFill>
              <a:srgbClr val="616161"/>
            </a:solidFill>
            <a:ln w="9525">
              <a:noFill/>
              <a:miter lim="800000"/>
              <a:headEnd/>
              <a:tailEnd/>
            </a:ln>
          </p:spPr>
          <p:txBody>
            <a:bodyPr/>
            <a:lstStyle/>
            <a:p>
              <a:endParaRPr lang="es-CL">
                <a:latin typeface="Calibri" pitchFamily="34" charset="0"/>
              </a:endParaRPr>
            </a:p>
          </p:txBody>
        </p:sp>
        <p:sp>
          <p:nvSpPr>
            <p:cNvPr id="228600" name="Rectangle 73"/>
            <p:cNvSpPr>
              <a:spLocks noChangeArrowheads="1"/>
            </p:cNvSpPr>
            <p:nvPr/>
          </p:nvSpPr>
          <p:spPr bwMode="auto">
            <a:xfrm>
              <a:off x="2581" y="1261"/>
              <a:ext cx="970" cy="8"/>
            </a:xfrm>
            <a:prstGeom prst="rect">
              <a:avLst/>
            </a:prstGeom>
            <a:solidFill>
              <a:srgbClr val="666666"/>
            </a:solidFill>
            <a:ln w="9525">
              <a:noFill/>
              <a:miter lim="800000"/>
              <a:headEnd/>
              <a:tailEnd/>
            </a:ln>
          </p:spPr>
          <p:txBody>
            <a:bodyPr/>
            <a:lstStyle/>
            <a:p>
              <a:endParaRPr lang="es-CL">
                <a:latin typeface="Calibri" pitchFamily="34" charset="0"/>
              </a:endParaRPr>
            </a:p>
          </p:txBody>
        </p:sp>
        <p:sp>
          <p:nvSpPr>
            <p:cNvPr id="228601" name="Rectangle 74"/>
            <p:cNvSpPr>
              <a:spLocks noChangeArrowheads="1"/>
            </p:cNvSpPr>
            <p:nvPr/>
          </p:nvSpPr>
          <p:spPr bwMode="auto">
            <a:xfrm>
              <a:off x="2581" y="1253"/>
              <a:ext cx="970" cy="8"/>
            </a:xfrm>
            <a:prstGeom prst="rect">
              <a:avLst/>
            </a:prstGeom>
            <a:solidFill>
              <a:srgbClr val="6B6B6B"/>
            </a:solidFill>
            <a:ln w="9525">
              <a:noFill/>
              <a:miter lim="800000"/>
              <a:headEnd/>
              <a:tailEnd/>
            </a:ln>
          </p:spPr>
          <p:txBody>
            <a:bodyPr/>
            <a:lstStyle/>
            <a:p>
              <a:endParaRPr lang="es-CL">
                <a:latin typeface="Calibri" pitchFamily="34" charset="0"/>
              </a:endParaRPr>
            </a:p>
          </p:txBody>
        </p:sp>
        <p:sp>
          <p:nvSpPr>
            <p:cNvPr id="228602" name="Rectangle 75"/>
            <p:cNvSpPr>
              <a:spLocks noChangeArrowheads="1"/>
            </p:cNvSpPr>
            <p:nvPr/>
          </p:nvSpPr>
          <p:spPr bwMode="auto">
            <a:xfrm>
              <a:off x="2581" y="1245"/>
              <a:ext cx="970" cy="8"/>
            </a:xfrm>
            <a:prstGeom prst="rect">
              <a:avLst/>
            </a:prstGeom>
            <a:solidFill>
              <a:srgbClr val="707070"/>
            </a:solidFill>
            <a:ln w="9525">
              <a:noFill/>
              <a:miter lim="800000"/>
              <a:headEnd/>
              <a:tailEnd/>
            </a:ln>
          </p:spPr>
          <p:txBody>
            <a:bodyPr/>
            <a:lstStyle/>
            <a:p>
              <a:endParaRPr lang="es-CL">
                <a:latin typeface="Calibri" pitchFamily="34" charset="0"/>
              </a:endParaRPr>
            </a:p>
          </p:txBody>
        </p:sp>
        <p:sp>
          <p:nvSpPr>
            <p:cNvPr id="228603" name="Rectangle 76"/>
            <p:cNvSpPr>
              <a:spLocks noChangeArrowheads="1"/>
            </p:cNvSpPr>
            <p:nvPr/>
          </p:nvSpPr>
          <p:spPr bwMode="auto">
            <a:xfrm>
              <a:off x="2581" y="1236"/>
              <a:ext cx="970" cy="9"/>
            </a:xfrm>
            <a:prstGeom prst="rect">
              <a:avLst/>
            </a:prstGeom>
            <a:solidFill>
              <a:srgbClr val="767676"/>
            </a:solidFill>
            <a:ln w="9525">
              <a:noFill/>
              <a:miter lim="800000"/>
              <a:headEnd/>
              <a:tailEnd/>
            </a:ln>
          </p:spPr>
          <p:txBody>
            <a:bodyPr/>
            <a:lstStyle/>
            <a:p>
              <a:endParaRPr lang="es-CL">
                <a:latin typeface="Calibri" pitchFamily="34" charset="0"/>
              </a:endParaRPr>
            </a:p>
          </p:txBody>
        </p:sp>
        <p:sp>
          <p:nvSpPr>
            <p:cNvPr id="228604" name="Rectangle 77"/>
            <p:cNvSpPr>
              <a:spLocks noChangeArrowheads="1"/>
            </p:cNvSpPr>
            <p:nvPr/>
          </p:nvSpPr>
          <p:spPr bwMode="auto">
            <a:xfrm>
              <a:off x="2581" y="1228"/>
              <a:ext cx="970" cy="8"/>
            </a:xfrm>
            <a:prstGeom prst="rect">
              <a:avLst/>
            </a:prstGeom>
            <a:solidFill>
              <a:srgbClr val="7B7B7B"/>
            </a:solidFill>
            <a:ln w="9525">
              <a:noFill/>
              <a:miter lim="800000"/>
              <a:headEnd/>
              <a:tailEnd/>
            </a:ln>
          </p:spPr>
          <p:txBody>
            <a:bodyPr/>
            <a:lstStyle/>
            <a:p>
              <a:endParaRPr lang="es-CL">
                <a:latin typeface="Calibri" pitchFamily="34" charset="0"/>
              </a:endParaRPr>
            </a:p>
          </p:txBody>
        </p:sp>
        <p:sp>
          <p:nvSpPr>
            <p:cNvPr id="228605" name="Rectangle 78"/>
            <p:cNvSpPr>
              <a:spLocks noChangeArrowheads="1"/>
            </p:cNvSpPr>
            <p:nvPr/>
          </p:nvSpPr>
          <p:spPr bwMode="auto">
            <a:xfrm>
              <a:off x="2581" y="1220"/>
              <a:ext cx="970" cy="8"/>
            </a:xfrm>
            <a:prstGeom prst="rect">
              <a:avLst/>
            </a:prstGeom>
            <a:solidFill>
              <a:srgbClr val="808080"/>
            </a:solidFill>
            <a:ln w="9525">
              <a:noFill/>
              <a:miter lim="800000"/>
              <a:headEnd/>
              <a:tailEnd/>
            </a:ln>
          </p:spPr>
          <p:txBody>
            <a:bodyPr/>
            <a:lstStyle/>
            <a:p>
              <a:endParaRPr lang="es-CL">
                <a:latin typeface="Calibri" pitchFamily="34" charset="0"/>
              </a:endParaRPr>
            </a:p>
          </p:txBody>
        </p:sp>
        <p:sp>
          <p:nvSpPr>
            <p:cNvPr id="228606" name="Rectangle 79"/>
            <p:cNvSpPr>
              <a:spLocks noChangeArrowheads="1"/>
            </p:cNvSpPr>
            <p:nvPr/>
          </p:nvSpPr>
          <p:spPr bwMode="auto">
            <a:xfrm>
              <a:off x="2581" y="1212"/>
              <a:ext cx="970" cy="8"/>
            </a:xfrm>
            <a:prstGeom prst="rect">
              <a:avLst/>
            </a:prstGeom>
            <a:solidFill>
              <a:srgbClr val="858585"/>
            </a:solidFill>
            <a:ln w="9525">
              <a:noFill/>
              <a:miter lim="800000"/>
              <a:headEnd/>
              <a:tailEnd/>
            </a:ln>
          </p:spPr>
          <p:txBody>
            <a:bodyPr/>
            <a:lstStyle/>
            <a:p>
              <a:endParaRPr lang="es-CL">
                <a:latin typeface="Calibri" pitchFamily="34" charset="0"/>
              </a:endParaRPr>
            </a:p>
          </p:txBody>
        </p:sp>
        <p:sp>
          <p:nvSpPr>
            <p:cNvPr id="228607" name="Rectangle 80"/>
            <p:cNvSpPr>
              <a:spLocks noChangeArrowheads="1"/>
            </p:cNvSpPr>
            <p:nvPr/>
          </p:nvSpPr>
          <p:spPr bwMode="auto">
            <a:xfrm>
              <a:off x="2581" y="1204"/>
              <a:ext cx="970" cy="8"/>
            </a:xfrm>
            <a:prstGeom prst="rect">
              <a:avLst/>
            </a:prstGeom>
            <a:solidFill>
              <a:srgbClr val="8B8B8B"/>
            </a:solidFill>
            <a:ln w="9525">
              <a:noFill/>
              <a:miter lim="800000"/>
              <a:headEnd/>
              <a:tailEnd/>
            </a:ln>
          </p:spPr>
          <p:txBody>
            <a:bodyPr/>
            <a:lstStyle/>
            <a:p>
              <a:endParaRPr lang="es-CL">
                <a:latin typeface="Calibri" pitchFamily="34" charset="0"/>
              </a:endParaRPr>
            </a:p>
          </p:txBody>
        </p:sp>
        <p:sp>
          <p:nvSpPr>
            <p:cNvPr id="228608" name="Rectangle 81"/>
            <p:cNvSpPr>
              <a:spLocks noChangeArrowheads="1"/>
            </p:cNvSpPr>
            <p:nvPr/>
          </p:nvSpPr>
          <p:spPr bwMode="auto">
            <a:xfrm>
              <a:off x="2581" y="1195"/>
              <a:ext cx="970" cy="9"/>
            </a:xfrm>
            <a:prstGeom prst="rect">
              <a:avLst/>
            </a:prstGeom>
            <a:solidFill>
              <a:srgbClr val="909090"/>
            </a:solidFill>
            <a:ln w="9525">
              <a:noFill/>
              <a:miter lim="800000"/>
              <a:headEnd/>
              <a:tailEnd/>
            </a:ln>
          </p:spPr>
          <p:txBody>
            <a:bodyPr/>
            <a:lstStyle/>
            <a:p>
              <a:endParaRPr lang="es-CL">
                <a:latin typeface="Calibri" pitchFamily="34" charset="0"/>
              </a:endParaRPr>
            </a:p>
          </p:txBody>
        </p:sp>
        <p:sp>
          <p:nvSpPr>
            <p:cNvPr id="228609" name="Rectangle 82"/>
            <p:cNvSpPr>
              <a:spLocks noChangeArrowheads="1"/>
            </p:cNvSpPr>
            <p:nvPr/>
          </p:nvSpPr>
          <p:spPr bwMode="auto">
            <a:xfrm>
              <a:off x="2581" y="1187"/>
              <a:ext cx="970" cy="8"/>
            </a:xfrm>
            <a:prstGeom prst="rect">
              <a:avLst/>
            </a:prstGeom>
            <a:solidFill>
              <a:srgbClr val="959595"/>
            </a:solidFill>
            <a:ln w="9525">
              <a:noFill/>
              <a:miter lim="800000"/>
              <a:headEnd/>
              <a:tailEnd/>
            </a:ln>
          </p:spPr>
          <p:txBody>
            <a:bodyPr/>
            <a:lstStyle/>
            <a:p>
              <a:endParaRPr lang="es-CL">
                <a:latin typeface="Calibri" pitchFamily="34" charset="0"/>
              </a:endParaRPr>
            </a:p>
          </p:txBody>
        </p:sp>
        <p:sp>
          <p:nvSpPr>
            <p:cNvPr id="228610" name="Rectangle 83"/>
            <p:cNvSpPr>
              <a:spLocks noChangeArrowheads="1"/>
            </p:cNvSpPr>
            <p:nvPr/>
          </p:nvSpPr>
          <p:spPr bwMode="auto">
            <a:xfrm>
              <a:off x="2581" y="1179"/>
              <a:ext cx="970" cy="8"/>
            </a:xfrm>
            <a:prstGeom prst="rect">
              <a:avLst/>
            </a:prstGeom>
            <a:solidFill>
              <a:srgbClr val="9A9A9A"/>
            </a:solidFill>
            <a:ln w="9525">
              <a:noFill/>
              <a:miter lim="800000"/>
              <a:headEnd/>
              <a:tailEnd/>
            </a:ln>
          </p:spPr>
          <p:txBody>
            <a:bodyPr/>
            <a:lstStyle/>
            <a:p>
              <a:endParaRPr lang="es-CL">
                <a:latin typeface="Calibri" pitchFamily="34" charset="0"/>
              </a:endParaRPr>
            </a:p>
          </p:txBody>
        </p:sp>
        <p:sp>
          <p:nvSpPr>
            <p:cNvPr id="228611" name="Rectangle 84"/>
            <p:cNvSpPr>
              <a:spLocks noChangeArrowheads="1"/>
            </p:cNvSpPr>
            <p:nvPr/>
          </p:nvSpPr>
          <p:spPr bwMode="auto">
            <a:xfrm>
              <a:off x="2581" y="1171"/>
              <a:ext cx="970" cy="8"/>
            </a:xfrm>
            <a:prstGeom prst="rect">
              <a:avLst/>
            </a:prstGeom>
            <a:solidFill>
              <a:srgbClr val="A0A0A0"/>
            </a:solidFill>
            <a:ln w="9525">
              <a:noFill/>
              <a:miter lim="800000"/>
              <a:headEnd/>
              <a:tailEnd/>
            </a:ln>
          </p:spPr>
          <p:txBody>
            <a:bodyPr/>
            <a:lstStyle/>
            <a:p>
              <a:endParaRPr lang="es-CL">
                <a:latin typeface="Calibri" pitchFamily="34" charset="0"/>
              </a:endParaRPr>
            </a:p>
          </p:txBody>
        </p:sp>
        <p:sp>
          <p:nvSpPr>
            <p:cNvPr id="228612" name="Rectangle 85"/>
            <p:cNvSpPr>
              <a:spLocks noChangeArrowheads="1"/>
            </p:cNvSpPr>
            <p:nvPr/>
          </p:nvSpPr>
          <p:spPr bwMode="auto">
            <a:xfrm>
              <a:off x="2581" y="1163"/>
              <a:ext cx="970" cy="8"/>
            </a:xfrm>
            <a:prstGeom prst="rect">
              <a:avLst/>
            </a:prstGeom>
            <a:solidFill>
              <a:srgbClr val="A5A5A5"/>
            </a:solidFill>
            <a:ln w="9525">
              <a:noFill/>
              <a:miter lim="800000"/>
              <a:headEnd/>
              <a:tailEnd/>
            </a:ln>
          </p:spPr>
          <p:txBody>
            <a:bodyPr/>
            <a:lstStyle/>
            <a:p>
              <a:endParaRPr lang="es-CL">
                <a:latin typeface="Calibri" pitchFamily="34" charset="0"/>
              </a:endParaRPr>
            </a:p>
          </p:txBody>
        </p:sp>
        <p:sp>
          <p:nvSpPr>
            <p:cNvPr id="228613" name="Rectangle 86"/>
            <p:cNvSpPr>
              <a:spLocks noChangeArrowheads="1"/>
            </p:cNvSpPr>
            <p:nvPr/>
          </p:nvSpPr>
          <p:spPr bwMode="auto">
            <a:xfrm>
              <a:off x="2581" y="1154"/>
              <a:ext cx="970" cy="9"/>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228614" name="Rectangle 87"/>
            <p:cNvSpPr>
              <a:spLocks noChangeArrowheads="1"/>
            </p:cNvSpPr>
            <p:nvPr/>
          </p:nvSpPr>
          <p:spPr bwMode="auto">
            <a:xfrm>
              <a:off x="2581" y="1147"/>
              <a:ext cx="970" cy="7"/>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228615" name="Rectangle 88"/>
            <p:cNvSpPr>
              <a:spLocks noChangeArrowheads="1"/>
            </p:cNvSpPr>
            <p:nvPr/>
          </p:nvSpPr>
          <p:spPr bwMode="auto">
            <a:xfrm>
              <a:off x="2581" y="1138"/>
              <a:ext cx="970" cy="9"/>
            </a:xfrm>
            <a:prstGeom prst="rect">
              <a:avLst/>
            </a:prstGeom>
            <a:solidFill>
              <a:srgbClr val="B5B5B5"/>
            </a:solidFill>
            <a:ln w="9525">
              <a:noFill/>
              <a:miter lim="800000"/>
              <a:headEnd/>
              <a:tailEnd/>
            </a:ln>
          </p:spPr>
          <p:txBody>
            <a:bodyPr/>
            <a:lstStyle/>
            <a:p>
              <a:endParaRPr lang="es-CL">
                <a:latin typeface="Calibri" pitchFamily="34" charset="0"/>
              </a:endParaRPr>
            </a:p>
          </p:txBody>
        </p:sp>
        <p:sp>
          <p:nvSpPr>
            <p:cNvPr id="228616" name="Rectangle 89"/>
            <p:cNvSpPr>
              <a:spLocks noChangeArrowheads="1"/>
            </p:cNvSpPr>
            <p:nvPr/>
          </p:nvSpPr>
          <p:spPr bwMode="auto">
            <a:xfrm>
              <a:off x="2581" y="1130"/>
              <a:ext cx="970" cy="8"/>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228617" name="Rectangle 90"/>
            <p:cNvSpPr>
              <a:spLocks noChangeArrowheads="1"/>
            </p:cNvSpPr>
            <p:nvPr/>
          </p:nvSpPr>
          <p:spPr bwMode="auto">
            <a:xfrm>
              <a:off x="2581" y="1122"/>
              <a:ext cx="970" cy="8"/>
            </a:xfrm>
            <a:prstGeom prst="rect">
              <a:avLst/>
            </a:prstGeom>
            <a:solidFill>
              <a:srgbClr val="BFBFBF"/>
            </a:solidFill>
            <a:ln w="9525">
              <a:noFill/>
              <a:miter lim="800000"/>
              <a:headEnd/>
              <a:tailEnd/>
            </a:ln>
          </p:spPr>
          <p:txBody>
            <a:bodyPr/>
            <a:lstStyle/>
            <a:p>
              <a:endParaRPr lang="es-CL">
                <a:latin typeface="Calibri" pitchFamily="34" charset="0"/>
              </a:endParaRPr>
            </a:p>
          </p:txBody>
        </p:sp>
        <p:sp>
          <p:nvSpPr>
            <p:cNvPr id="228618" name="Rectangle 91"/>
            <p:cNvSpPr>
              <a:spLocks noChangeArrowheads="1"/>
            </p:cNvSpPr>
            <p:nvPr/>
          </p:nvSpPr>
          <p:spPr bwMode="auto">
            <a:xfrm>
              <a:off x="2581" y="1114"/>
              <a:ext cx="970" cy="8"/>
            </a:xfrm>
            <a:prstGeom prst="rect">
              <a:avLst/>
            </a:prstGeom>
            <a:solidFill>
              <a:srgbClr val="C5C5C5"/>
            </a:solidFill>
            <a:ln w="9525">
              <a:noFill/>
              <a:miter lim="800000"/>
              <a:headEnd/>
              <a:tailEnd/>
            </a:ln>
          </p:spPr>
          <p:txBody>
            <a:bodyPr/>
            <a:lstStyle/>
            <a:p>
              <a:endParaRPr lang="es-CL">
                <a:latin typeface="Calibri" pitchFamily="34" charset="0"/>
              </a:endParaRPr>
            </a:p>
          </p:txBody>
        </p:sp>
        <p:sp>
          <p:nvSpPr>
            <p:cNvPr id="228619" name="Rectangle 92"/>
            <p:cNvSpPr>
              <a:spLocks noChangeArrowheads="1"/>
            </p:cNvSpPr>
            <p:nvPr/>
          </p:nvSpPr>
          <p:spPr bwMode="auto">
            <a:xfrm>
              <a:off x="2581" y="1106"/>
              <a:ext cx="970" cy="8"/>
            </a:xfrm>
            <a:prstGeom prst="rect">
              <a:avLst/>
            </a:prstGeom>
            <a:solidFill>
              <a:srgbClr val="CACACA"/>
            </a:solidFill>
            <a:ln w="9525">
              <a:noFill/>
              <a:miter lim="800000"/>
              <a:headEnd/>
              <a:tailEnd/>
            </a:ln>
          </p:spPr>
          <p:txBody>
            <a:bodyPr/>
            <a:lstStyle/>
            <a:p>
              <a:endParaRPr lang="es-CL">
                <a:latin typeface="Calibri" pitchFamily="34" charset="0"/>
              </a:endParaRPr>
            </a:p>
          </p:txBody>
        </p:sp>
        <p:sp>
          <p:nvSpPr>
            <p:cNvPr id="228620" name="Rectangle 93"/>
            <p:cNvSpPr>
              <a:spLocks noChangeArrowheads="1"/>
            </p:cNvSpPr>
            <p:nvPr/>
          </p:nvSpPr>
          <p:spPr bwMode="auto">
            <a:xfrm>
              <a:off x="2581" y="1097"/>
              <a:ext cx="970" cy="9"/>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228621" name="Rectangle 94"/>
            <p:cNvSpPr>
              <a:spLocks noChangeArrowheads="1"/>
            </p:cNvSpPr>
            <p:nvPr/>
          </p:nvSpPr>
          <p:spPr bwMode="auto">
            <a:xfrm>
              <a:off x="2581" y="1089"/>
              <a:ext cx="970" cy="8"/>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228622" name="Rectangle 95"/>
            <p:cNvSpPr>
              <a:spLocks noChangeArrowheads="1"/>
            </p:cNvSpPr>
            <p:nvPr/>
          </p:nvSpPr>
          <p:spPr bwMode="auto">
            <a:xfrm>
              <a:off x="2581" y="1081"/>
              <a:ext cx="970" cy="8"/>
            </a:xfrm>
            <a:prstGeom prst="rect">
              <a:avLst/>
            </a:prstGeom>
            <a:solidFill>
              <a:srgbClr val="DADADA"/>
            </a:solidFill>
            <a:ln w="9525">
              <a:noFill/>
              <a:miter lim="800000"/>
              <a:headEnd/>
              <a:tailEnd/>
            </a:ln>
          </p:spPr>
          <p:txBody>
            <a:bodyPr/>
            <a:lstStyle/>
            <a:p>
              <a:endParaRPr lang="es-CL">
                <a:latin typeface="Calibri" pitchFamily="34" charset="0"/>
              </a:endParaRPr>
            </a:p>
          </p:txBody>
        </p:sp>
        <p:sp>
          <p:nvSpPr>
            <p:cNvPr id="228623" name="Rectangle 96"/>
            <p:cNvSpPr>
              <a:spLocks noChangeArrowheads="1"/>
            </p:cNvSpPr>
            <p:nvPr/>
          </p:nvSpPr>
          <p:spPr bwMode="auto">
            <a:xfrm>
              <a:off x="2581" y="1073"/>
              <a:ext cx="970" cy="8"/>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228624" name="Rectangle 97"/>
            <p:cNvSpPr>
              <a:spLocks noChangeArrowheads="1"/>
            </p:cNvSpPr>
            <p:nvPr/>
          </p:nvSpPr>
          <p:spPr bwMode="auto">
            <a:xfrm>
              <a:off x="2581" y="1065"/>
              <a:ext cx="970" cy="8"/>
            </a:xfrm>
            <a:prstGeom prst="rect">
              <a:avLst/>
            </a:prstGeom>
            <a:solidFill>
              <a:srgbClr val="E4E4E4"/>
            </a:solidFill>
            <a:ln w="9525">
              <a:noFill/>
              <a:miter lim="800000"/>
              <a:headEnd/>
              <a:tailEnd/>
            </a:ln>
          </p:spPr>
          <p:txBody>
            <a:bodyPr/>
            <a:lstStyle/>
            <a:p>
              <a:endParaRPr lang="es-CL">
                <a:latin typeface="Calibri" pitchFamily="34" charset="0"/>
              </a:endParaRPr>
            </a:p>
          </p:txBody>
        </p:sp>
        <p:sp>
          <p:nvSpPr>
            <p:cNvPr id="228625" name="Rectangle 98"/>
            <p:cNvSpPr>
              <a:spLocks noChangeArrowheads="1"/>
            </p:cNvSpPr>
            <p:nvPr/>
          </p:nvSpPr>
          <p:spPr bwMode="auto">
            <a:xfrm>
              <a:off x="2581" y="1056"/>
              <a:ext cx="970" cy="9"/>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228626" name="Rectangle 99"/>
            <p:cNvSpPr>
              <a:spLocks noChangeArrowheads="1"/>
            </p:cNvSpPr>
            <p:nvPr/>
          </p:nvSpPr>
          <p:spPr bwMode="auto">
            <a:xfrm>
              <a:off x="2581" y="1048"/>
              <a:ext cx="970" cy="8"/>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228627" name="Rectangle 100"/>
            <p:cNvSpPr>
              <a:spLocks noChangeArrowheads="1"/>
            </p:cNvSpPr>
            <p:nvPr/>
          </p:nvSpPr>
          <p:spPr bwMode="auto">
            <a:xfrm>
              <a:off x="2581" y="1040"/>
              <a:ext cx="970" cy="8"/>
            </a:xfrm>
            <a:prstGeom prst="rect">
              <a:avLst/>
            </a:prstGeom>
            <a:solidFill>
              <a:srgbClr val="F4F4F4"/>
            </a:solidFill>
            <a:ln w="9525">
              <a:noFill/>
              <a:miter lim="800000"/>
              <a:headEnd/>
              <a:tailEnd/>
            </a:ln>
          </p:spPr>
          <p:txBody>
            <a:bodyPr/>
            <a:lstStyle/>
            <a:p>
              <a:endParaRPr lang="es-CL">
                <a:latin typeface="Calibri" pitchFamily="34" charset="0"/>
              </a:endParaRPr>
            </a:p>
          </p:txBody>
        </p:sp>
        <p:sp>
          <p:nvSpPr>
            <p:cNvPr id="228628" name="Rectangle 101"/>
            <p:cNvSpPr>
              <a:spLocks noChangeArrowheads="1"/>
            </p:cNvSpPr>
            <p:nvPr/>
          </p:nvSpPr>
          <p:spPr bwMode="auto">
            <a:xfrm>
              <a:off x="2581" y="1032"/>
              <a:ext cx="970" cy="8"/>
            </a:xfrm>
            <a:prstGeom prst="rect">
              <a:avLst/>
            </a:prstGeom>
            <a:solidFill>
              <a:srgbClr val="F9F9F9"/>
            </a:solidFill>
            <a:ln w="9525">
              <a:noFill/>
              <a:miter lim="800000"/>
              <a:headEnd/>
              <a:tailEnd/>
            </a:ln>
          </p:spPr>
          <p:txBody>
            <a:bodyPr/>
            <a:lstStyle/>
            <a:p>
              <a:endParaRPr lang="es-CL">
                <a:latin typeface="Calibri" pitchFamily="34" charset="0"/>
              </a:endParaRPr>
            </a:p>
          </p:txBody>
        </p:sp>
        <p:sp>
          <p:nvSpPr>
            <p:cNvPr id="228629" name="Rectangle 102"/>
            <p:cNvSpPr>
              <a:spLocks noChangeArrowheads="1"/>
            </p:cNvSpPr>
            <p:nvPr/>
          </p:nvSpPr>
          <p:spPr bwMode="auto">
            <a:xfrm>
              <a:off x="2581" y="1028"/>
              <a:ext cx="970" cy="4"/>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228630" name="Freeform 103"/>
            <p:cNvSpPr>
              <a:spLocks/>
            </p:cNvSpPr>
            <p:nvPr/>
          </p:nvSpPr>
          <p:spPr bwMode="auto">
            <a:xfrm>
              <a:off x="2581" y="1028"/>
              <a:ext cx="970" cy="245"/>
            </a:xfrm>
            <a:custGeom>
              <a:avLst/>
              <a:gdLst>
                <a:gd name="T0" fmla="*/ 2910 w 2910"/>
                <a:gd name="T1" fmla="*/ 734 h 737"/>
                <a:gd name="T2" fmla="*/ 2907 w 2910"/>
                <a:gd name="T3" fmla="*/ 707 h 737"/>
                <a:gd name="T4" fmla="*/ 2896 w 2910"/>
                <a:gd name="T5" fmla="*/ 647 h 737"/>
                <a:gd name="T6" fmla="*/ 2882 w 2910"/>
                <a:gd name="T7" fmla="*/ 583 h 737"/>
                <a:gd name="T8" fmla="*/ 2867 w 2910"/>
                <a:gd name="T9" fmla="*/ 522 h 737"/>
                <a:gd name="T10" fmla="*/ 2851 w 2910"/>
                <a:gd name="T11" fmla="*/ 462 h 737"/>
                <a:gd name="T12" fmla="*/ 2830 w 2910"/>
                <a:gd name="T13" fmla="*/ 405 h 737"/>
                <a:gd name="T14" fmla="*/ 2810 w 2910"/>
                <a:gd name="T15" fmla="*/ 347 h 737"/>
                <a:gd name="T16" fmla="*/ 2786 w 2910"/>
                <a:gd name="T17" fmla="*/ 293 h 737"/>
                <a:gd name="T18" fmla="*/ 2770 w 2910"/>
                <a:gd name="T19" fmla="*/ 261 h 737"/>
                <a:gd name="T20" fmla="*/ 2753 w 2910"/>
                <a:gd name="T21" fmla="*/ 232 h 737"/>
                <a:gd name="T22" fmla="*/ 2732 w 2910"/>
                <a:gd name="T23" fmla="*/ 203 h 737"/>
                <a:gd name="T24" fmla="*/ 2713 w 2910"/>
                <a:gd name="T25" fmla="*/ 176 h 737"/>
                <a:gd name="T26" fmla="*/ 2691 w 2910"/>
                <a:gd name="T27" fmla="*/ 154 h 737"/>
                <a:gd name="T28" fmla="*/ 2669 w 2910"/>
                <a:gd name="T29" fmla="*/ 134 h 737"/>
                <a:gd name="T30" fmla="*/ 2644 w 2910"/>
                <a:gd name="T31" fmla="*/ 117 h 737"/>
                <a:gd name="T32" fmla="*/ 2618 w 2910"/>
                <a:gd name="T33" fmla="*/ 102 h 737"/>
                <a:gd name="T34" fmla="*/ 2585 w 2910"/>
                <a:gd name="T35" fmla="*/ 85 h 737"/>
                <a:gd name="T36" fmla="*/ 2541 w 2910"/>
                <a:gd name="T37" fmla="*/ 70 h 737"/>
                <a:gd name="T38" fmla="*/ 2465 w 2910"/>
                <a:gd name="T39" fmla="*/ 50 h 737"/>
                <a:gd name="T40" fmla="*/ 2388 w 2910"/>
                <a:gd name="T41" fmla="*/ 35 h 737"/>
                <a:gd name="T42" fmla="*/ 2310 w 2910"/>
                <a:gd name="T43" fmla="*/ 20 h 737"/>
                <a:gd name="T44" fmla="*/ 2234 w 2910"/>
                <a:gd name="T45" fmla="*/ 7 h 737"/>
                <a:gd name="T46" fmla="*/ 2156 w 2910"/>
                <a:gd name="T47" fmla="*/ 0 h 737"/>
                <a:gd name="T48" fmla="*/ 1933 w 2910"/>
                <a:gd name="T49" fmla="*/ 0 h 737"/>
                <a:gd name="T50" fmla="*/ 971 w 2910"/>
                <a:gd name="T51" fmla="*/ 0 h 737"/>
                <a:gd name="T52" fmla="*/ 757 w 2910"/>
                <a:gd name="T53" fmla="*/ 0 h 737"/>
                <a:gd name="T54" fmla="*/ 680 w 2910"/>
                <a:gd name="T55" fmla="*/ 7 h 737"/>
                <a:gd name="T56" fmla="*/ 603 w 2910"/>
                <a:gd name="T57" fmla="*/ 20 h 737"/>
                <a:gd name="T58" fmla="*/ 526 w 2910"/>
                <a:gd name="T59" fmla="*/ 35 h 737"/>
                <a:gd name="T60" fmla="*/ 447 w 2910"/>
                <a:gd name="T61" fmla="*/ 50 h 737"/>
                <a:gd name="T62" fmla="*/ 372 w 2910"/>
                <a:gd name="T63" fmla="*/ 70 h 737"/>
                <a:gd name="T64" fmla="*/ 328 w 2910"/>
                <a:gd name="T65" fmla="*/ 85 h 737"/>
                <a:gd name="T66" fmla="*/ 295 w 2910"/>
                <a:gd name="T67" fmla="*/ 102 h 737"/>
                <a:gd name="T68" fmla="*/ 269 w 2910"/>
                <a:gd name="T69" fmla="*/ 117 h 737"/>
                <a:gd name="T70" fmla="*/ 246 w 2910"/>
                <a:gd name="T71" fmla="*/ 134 h 737"/>
                <a:gd name="T72" fmla="*/ 222 w 2910"/>
                <a:gd name="T73" fmla="*/ 154 h 737"/>
                <a:gd name="T74" fmla="*/ 201 w 2910"/>
                <a:gd name="T75" fmla="*/ 176 h 737"/>
                <a:gd name="T76" fmla="*/ 180 w 2910"/>
                <a:gd name="T77" fmla="*/ 203 h 737"/>
                <a:gd name="T78" fmla="*/ 160 w 2910"/>
                <a:gd name="T79" fmla="*/ 232 h 737"/>
                <a:gd name="T80" fmla="*/ 143 w 2910"/>
                <a:gd name="T81" fmla="*/ 261 h 737"/>
                <a:gd name="T82" fmla="*/ 128 w 2910"/>
                <a:gd name="T83" fmla="*/ 293 h 737"/>
                <a:gd name="T84" fmla="*/ 103 w 2910"/>
                <a:gd name="T85" fmla="*/ 347 h 737"/>
                <a:gd name="T86" fmla="*/ 83 w 2910"/>
                <a:gd name="T87" fmla="*/ 405 h 737"/>
                <a:gd name="T88" fmla="*/ 61 w 2910"/>
                <a:gd name="T89" fmla="*/ 462 h 737"/>
                <a:gd name="T90" fmla="*/ 44 w 2910"/>
                <a:gd name="T91" fmla="*/ 522 h 737"/>
                <a:gd name="T92" fmla="*/ 31 w 2910"/>
                <a:gd name="T93" fmla="*/ 583 h 737"/>
                <a:gd name="T94" fmla="*/ 17 w 2910"/>
                <a:gd name="T95" fmla="*/ 647 h 737"/>
                <a:gd name="T96" fmla="*/ 6 w 2910"/>
                <a:gd name="T97" fmla="*/ 707 h 737"/>
                <a:gd name="T98" fmla="*/ 0 w 2910"/>
                <a:gd name="T99" fmla="*/ 737 h 737"/>
                <a:gd name="T100" fmla="*/ 2910 w 2910"/>
                <a:gd name="T101" fmla="*/ 734 h 73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910"/>
                <a:gd name="T154" fmla="*/ 0 h 737"/>
                <a:gd name="T155" fmla="*/ 2910 w 2910"/>
                <a:gd name="T156" fmla="*/ 737 h 73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910" h="737">
                  <a:moveTo>
                    <a:pt x="2910" y="734"/>
                  </a:moveTo>
                  <a:lnTo>
                    <a:pt x="2907" y="707"/>
                  </a:lnTo>
                  <a:lnTo>
                    <a:pt x="2896" y="647"/>
                  </a:lnTo>
                  <a:lnTo>
                    <a:pt x="2882" y="583"/>
                  </a:lnTo>
                  <a:lnTo>
                    <a:pt x="2867" y="522"/>
                  </a:lnTo>
                  <a:lnTo>
                    <a:pt x="2851" y="462"/>
                  </a:lnTo>
                  <a:lnTo>
                    <a:pt x="2830" y="405"/>
                  </a:lnTo>
                  <a:lnTo>
                    <a:pt x="2810" y="347"/>
                  </a:lnTo>
                  <a:lnTo>
                    <a:pt x="2786" y="293"/>
                  </a:lnTo>
                  <a:lnTo>
                    <a:pt x="2770" y="261"/>
                  </a:lnTo>
                  <a:lnTo>
                    <a:pt x="2753" y="232"/>
                  </a:lnTo>
                  <a:lnTo>
                    <a:pt x="2732" y="203"/>
                  </a:lnTo>
                  <a:lnTo>
                    <a:pt x="2713" y="176"/>
                  </a:lnTo>
                  <a:lnTo>
                    <a:pt x="2691" y="154"/>
                  </a:lnTo>
                  <a:lnTo>
                    <a:pt x="2669" y="134"/>
                  </a:lnTo>
                  <a:lnTo>
                    <a:pt x="2644" y="117"/>
                  </a:lnTo>
                  <a:lnTo>
                    <a:pt x="2618" y="102"/>
                  </a:lnTo>
                  <a:lnTo>
                    <a:pt x="2585" y="85"/>
                  </a:lnTo>
                  <a:lnTo>
                    <a:pt x="2541" y="70"/>
                  </a:lnTo>
                  <a:lnTo>
                    <a:pt x="2465" y="50"/>
                  </a:lnTo>
                  <a:lnTo>
                    <a:pt x="2388" y="35"/>
                  </a:lnTo>
                  <a:lnTo>
                    <a:pt x="2310" y="20"/>
                  </a:lnTo>
                  <a:lnTo>
                    <a:pt x="2234" y="7"/>
                  </a:lnTo>
                  <a:lnTo>
                    <a:pt x="2156" y="0"/>
                  </a:lnTo>
                  <a:lnTo>
                    <a:pt x="1933" y="0"/>
                  </a:lnTo>
                  <a:lnTo>
                    <a:pt x="971" y="0"/>
                  </a:lnTo>
                  <a:lnTo>
                    <a:pt x="757" y="0"/>
                  </a:lnTo>
                  <a:lnTo>
                    <a:pt x="680" y="7"/>
                  </a:lnTo>
                  <a:lnTo>
                    <a:pt x="603" y="20"/>
                  </a:lnTo>
                  <a:lnTo>
                    <a:pt x="526" y="35"/>
                  </a:lnTo>
                  <a:lnTo>
                    <a:pt x="447" y="50"/>
                  </a:lnTo>
                  <a:lnTo>
                    <a:pt x="372" y="70"/>
                  </a:lnTo>
                  <a:lnTo>
                    <a:pt x="328" y="85"/>
                  </a:lnTo>
                  <a:lnTo>
                    <a:pt x="295" y="102"/>
                  </a:lnTo>
                  <a:lnTo>
                    <a:pt x="269" y="117"/>
                  </a:lnTo>
                  <a:lnTo>
                    <a:pt x="246" y="134"/>
                  </a:lnTo>
                  <a:lnTo>
                    <a:pt x="222" y="154"/>
                  </a:lnTo>
                  <a:lnTo>
                    <a:pt x="201" y="176"/>
                  </a:lnTo>
                  <a:lnTo>
                    <a:pt x="180" y="203"/>
                  </a:lnTo>
                  <a:lnTo>
                    <a:pt x="160" y="232"/>
                  </a:lnTo>
                  <a:lnTo>
                    <a:pt x="143" y="261"/>
                  </a:lnTo>
                  <a:lnTo>
                    <a:pt x="128" y="293"/>
                  </a:lnTo>
                  <a:lnTo>
                    <a:pt x="103" y="347"/>
                  </a:lnTo>
                  <a:lnTo>
                    <a:pt x="83" y="405"/>
                  </a:lnTo>
                  <a:lnTo>
                    <a:pt x="61" y="462"/>
                  </a:lnTo>
                  <a:lnTo>
                    <a:pt x="44" y="522"/>
                  </a:lnTo>
                  <a:lnTo>
                    <a:pt x="31" y="583"/>
                  </a:lnTo>
                  <a:lnTo>
                    <a:pt x="17" y="647"/>
                  </a:lnTo>
                  <a:lnTo>
                    <a:pt x="6" y="707"/>
                  </a:lnTo>
                  <a:lnTo>
                    <a:pt x="0" y="737"/>
                  </a:lnTo>
                  <a:lnTo>
                    <a:pt x="2910" y="734"/>
                  </a:lnTo>
                  <a:close/>
                </a:path>
              </a:pathLst>
            </a:custGeom>
            <a:solidFill>
              <a:srgbClr val="000000"/>
            </a:solidFill>
            <a:ln w="9525">
              <a:noFill/>
              <a:round/>
              <a:headEnd/>
              <a:tailEnd/>
            </a:ln>
          </p:spPr>
          <p:txBody>
            <a:bodyPr/>
            <a:lstStyle/>
            <a:p>
              <a:endParaRPr lang="es-CL"/>
            </a:p>
          </p:txBody>
        </p:sp>
        <p:sp>
          <p:nvSpPr>
            <p:cNvPr id="228631" name="Rectangle 104"/>
            <p:cNvSpPr>
              <a:spLocks noChangeArrowheads="1"/>
            </p:cNvSpPr>
            <p:nvPr/>
          </p:nvSpPr>
          <p:spPr bwMode="auto">
            <a:xfrm>
              <a:off x="2581" y="1269"/>
              <a:ext cx="970" cy="8"/>
            </a:xfrm>
            <a:prstGeom prst="rect">
              <a:avLst/>
            </a:prstGeom>
            <a:solidFill>
              <a:srgbClr val="616161"/>
            </a:solidFill>
            <a:ln w="9525">
              <a:noFill/>
              <a:miter lim="800000"/>
              <a:headEnd/>
              <a:tailEnd/>
            </a:ln>
          </p:spPr>
          <p:txBody>
            <a:bodyPr/>
            <a:lstStyle/>
            <a:p>
              <a:endParaRPr lang="es-CL">
                <a:latin typeface="Calibri" pitchFamily="34" charset="0"/>
              </a:endParaRPr>
            </a:p>
          </p:txBody>
        </p:sp>
        <p:sp>
          <p:nvSpPr>
            <p:cNvPr id="228632" name="Rectangle 105"/>
            <p:cNvSpPr>
              <a:spLocks noChangeArrowheads="1"/>
            </p:cNvSpPr>
            <p:nvPr/>
          </p:nvSpPr>
          <p:spPr bwMode="auto">
            <a:xfrm>
              <a:off x="2581" y="1261"/>
              <a:ext cx="970" cy="8"/>
            </a:xfrm>
            <a:prstGeom prst="rect">
              <a:avLst/>
            </a:prstGeom>
            <a:solidFill>
              <a:srgbClr val="666666"/>
            </a:solidFill>
            <a:ln w="9525">
              <a:noFill/>
              <a:miter lim="800000"/>
              <a:headEnd/>
              <a:tailEnd/>
            </a:ln>
          </p:spPr>
          <p:txBody>
            <a:bodyPr/>
            <a:lstStyle/>
            <a:p>
              <a:endParaRPr lang="es-CL">
                <a:latin typeface="Calibri" pitchFamily="34" charset="0"/>
              </a:endParaRPr>
            </a:p>
          </p:txBody>
        </p:sp>
        <p:sp>
          <p:nvSpPr>
            <p:cNvPr id="228633" name="Rectangle 106"/>
            <p:cNvSpPr>
              <a:spLocks noChangeArrowheads="1"/>
            </p:cNvSpPr>
            <p:nvPr/>
          </p:nvSpPr>
          <p:spPr bwMode="auto">
            <a:xfrm>
              <a:off x="2581" y="1253"/>
              <a:ext cx="970" cy="8"/>
            </a:xfrm>
            <a:prstGeom prst="rect">
              <a:avLst/>
            </a:prstGeom>
            <a:solidFill>
              <a:srgbClr val="6B6B6B"/>
            </a:solidFill>
            <a:ln w="9525">
              <a:noFill/>
              <a:miter lim="800000"/>
              <a:headEnd/>
              <a:tailEnd/>
            </a:ln>
          </p:spPr>
          <p:txBody>
            <a:bodyPr/>
            <a:lstStyle/>
            <a:p>
              <a:endParaRPr lang="es-CL">
                <a:latin typeface="Calibri" pitchFamily="34" charset="0"/>
              </a:endParaRPr>
            </a:p>
          </p:txBody>
        </p:sp>
        <p:sp>
          <p:nvSpPr>
            <p:cNvPr id="228634" name="Rectangle 107"/>
            <p:cNvSpPr>
              <a:spLocks noChangeArrowheads="1"/>
            </p:cNvSpPr>
            <p:nvPr/>
          </p:nvSpPr>
          <p:spPr bwMode="auto">
            <a:xfrm>
              <a:off x="2581" y="1245"/>
              <a:ext cx="970" cy="8"/>
            </a:xfrm>
            <a:prstGeom prst="rect">
              <a:avLst/>
            </a:prstGeom>
            <a:solidFill>
              <a:srgbClr val="707070"/>
            </a:solidFill>
            <a:ln w="9525">
              <a:noFill/>
              <a:miter lim="800000"/>
              <a:headEnd/>
              <a:tailEnd/>
            </a:ln>
          </p:spPr>
          <p:txBody>
            <a:bodyPr/>
            <a:lstStyle/>
            <a:p>
              <a:endParaRPr lang="es-CL">
                <a:latin typeface="Calibri" pitchFamily="34" charset="0"/>
              </a:endParaRPr>
            </a:p>
          </p:txBody>
        </p:sp>
        <p:sp>
          <p:nvSpPr>
            <p:cNvPr id="228635" name="Rectangle 108"/>
            <p:cNvSpPr>
              <a:spLocks noChangeArrowheads="1"/>
            </p:cNvSpPr>
            <p:nvPr/>
          </p:nvSpPr>
          <p:spPr bwMode="auto">
            <a:xfrm>
              <a:off x="2581" y="1236"/>
              <a:ext cx="970" cy="9"/>
            </a:xfrm>
            <a:prstGeom prst="rect">
              <a:avLst/>
            </a:prstGeom>
            <a:solidFill>
              <a:srgbClr val="767676"/>
            </a:solidFill>
            <a:ln w="9525">
              <a:noFill/>
              <a:miter lim="800000"/>
              <a:headEnd/>
              <a:tailEnd/>
            </a:ln>
          </p:spPr>
          <p:txBody>
            <a:bodyPr/>
            <a:lstStyle/>
            <a:p>
              <a:endParaRPr lang="es-CL">
                <a:latin typeface="Calibri" pitchFamily="34" charset="0"/>
              </a:endParaRPr>
            </a:p>
          </p:txBody>
        </p:sp>
        <p:sp>
          <p:nvSpPr>
            <p:cNvPr id="228636" name="Rectangle 109"/>
            <p:cNvSpPr>
              <a:spLocks noChangeArrowheads="1"/>
            </p:cNvSpPr>
            <p:nvPr/>
          </p:nvSpPr>
          <p:spPr bwMode="auto">
            <a:xfrm>
              <a:off x="2581" y="1228"/>
              <a:ext cx="970" cy="8"/>
            </a:xfrm>
            <a:prstGeom prst="rect">
              <a:avLst/>
            </a:prstGeom>
            <a:solidFill>
              <a:srgbClr val="7B7B7B"/>
            </a:solidFill>
            <a:ln w="9525">
              <a:noFill/>
              <a:miter lim="800000"/>
              <a:headEnd/>
              <a:tailEnd/>
            </a:ln>
          </p:spPr>
          <p:txBody>
            <a:bodyPr/>
            <a:lstStyle/>
            <a:p>
              <a:endParaRPr lang="es-CL">
                <a:latin typeface="Calibri" pitchFamily="34" charset="0"/>
              </a:endParaRPr>
            </a:p>
          </p:txBody>
        </p:sp>
        <p:sp>
          <p:nvSpPr>
            <p:cNvPr id="228637" name="Rectangle 110"/>
            <p:cNvSpPr>
              <a:spLocks noChangeArrowheads="1"/>
            </p:cNvSpPr>
            <p:nvPr/>
          </p:nvSpPr>
          <p:spPr bwMode="auto">
            <a:xfrm>
              <a:off x="2581" y="1220"/>
              <a:ext cx="970" cy="8"/>
            </a:xfrm>
            <a:prstGeom prst="rect">
              <a:avLst/>
            </a:prstGeom>
            <a:solidFill>
              <a:srgbClr val="808080"/>
            </a:solidFill>
            <a:ln w="9525">
              <a:noFill/>
              <a:miter lim="800000"/>
              <a:headEnd/>
              <a:tailEnd/>
            </a:ln>
          </p:spPr>
          <p:txBody>
            <a:bodyPr/>
            <a:lstStyle/>
            <a:p>
              <a:endParaRPr lang="es-CL">
                <a:latin typeface="Calibri" pitchFamily="34" charset="0"/>
              </a:endParaRPr>
            </a:p>
          </p:txBody>
        </p:sp>
        <p:sp>
          <p:nvSpPr>
            <p:cNvPr id="228638" name="Rectangle 111"/>
            <p:cNvSpPr>
              <a:spLocks noChangeArrowheads="1"/>
            </p:cNvSpPr>
            <p:nvPr/>
          </p:nvSpPr>
          <p:spPr bwMode="auto">
            <a:xfrm>
              <a:off x="2581" y="1212"/>
              <a:ext cx="970" cy="8"/>
            </a:xfrm>
            <a:prstGeom prst="rect">
              <a:avLst/>
            </a:prstGeom>
            <a:solidFill>
              <a:srgbClr val="858585"/>
            </a:solidFill>
            <a:ln w="9525">
              <a:noFill/>
              <a:miter lim="800000"/>
              <a:headEnd/>
              <a:tailEnd/>
            </a:ln>
          </p:spPr>
          <p:txBody>
            <a:bodyPr/>
            <a:lstStyle/>
            <a:p>
              <a:endParaRPr lang="es-CL">
                <a:latin typeface="Calibri" pitchFamily="34" charset="0"/>
              </a:endParaRPr>
            </a:p>
          </p:txBody>
        </p:sp>
        <p:sp>
          <p:nvSpPr>
            <p:cNvPr id="228639" name="Rectangle 112"/>
            <p:cNvSpPr>
              <a:spLocks noChangeArrowheads="1"/>
            </p:cNvSpPr>
            <p:nvPr/>
          </p:nvSpPr>
          <p:spPr bwMode="auto">
            <a:xfrm>
              <a:off x="2581" y="1204"/>
              <a:ext cx="970" cy="8"/>
            </a:xfrm>
            <a:prstGeom prst="rect">
              <a:avLst/>
            </a:prstGeom>
            <a:solidFill>
              <a:srgbClr val="8B8B8B"/>
            </a:solidFill>
            <a:ln w="9525">
              <a:noFill/>
              <a:miter lim="800000"/>
              <a:headEnd/>
              <a:tailEnd/>
            </a:ln>
          </p:spPr>
          <p:txBody>
            <a:bodyPr/>
            <a:lstStyle/>
            <a:p>
              <a:endParaRPr lang="es-CL">
                <a:latin typeface="Calibri" pitchFamily="34" charset="0"/>
              </a:endParaRPr>
            </a:p>
          </p:txBody>
        </p:sp>
        <p:sp>
          <p:nvSpPr>
            <p:cNvPr id="228640" name="Rectangle 113"/>
            <p:cNvSpPr>
              <a:spLocks noChangeArrowheads="1"/>
            </p:cNvSpPr>
            <p:nvPr/>
          </p:nvSpPr>
          <p:spPr bwMode="auto">
            <a:xfrm>
              <a:off x="2581" y="1195"/>
              <a:ext cx="970" cy="9"/>
            </a:xfrm>
            <a:prstGeom prst="rect">
              <a:avLst/>
            </a:prstGeom>
            <a:solidFill>
              <a:srgbClr val="909090"/>
            </a:solidFill>
            <a:ln w="9525">
              <a:noFill/>
              <a:miter lim="800000"/>
              <a:headEnd/>
              <a:tailEnd/>
            </a:ln>
          </p:spPr>
          <p:txBody>
            <a:bodyPr/>
            <a:lstStyle/>
            <a:p>
              <a:endParaRPr lang="es-CL">
                <a:latin typeface="Calibri" pitchFamily="34" charset="0"/>
              </a:endParaRPr>
            </a:p>
          </p:txBody>
        </p:sp>
        <p:sp>
          <p:nvSpPr>
            <p:cNvPr id="228641" name="Rectangle 114"/>
            <p:cNvSpPr>
              <a:spLocks noChangeArrowheads="1"/>
            </p:cNvSpPr>
            <p:nvPr/>
          </p:nvSpPr>
          <p:spPr bwMode="auto">
            <a:xfrm>
              <a:off x="2581" y="1187"/>
              <a:ext cx="970" cy="8"/>
            </a:xfrm>
            <a:prstGeom prst="rect">
              <a:avLst/>
            </a:prstGeom>
            <a:solidFill>
              <a:srgbClr val="959595"/>
            </a:solidFill>
            <a:ln w="9525">
              <a:noFill/>
              <a:miter lim="800000"/>
              <a:headEnd/>
              <a:tailEnd/>
            </a:ln>
          </p:spPr>
          <p:txBody>
            <a:bodyPr/>
            <a:lstStyle/>
            <a:p>
              <a:endParaRPr lang="es-CL">
                <a:latin typeface="Calibri" pitchFamily="34" charset="0"/>
              </a:endParaRPr>
            </a:p>
          </p:txBody>
        </p:sp>
        <p:sp>
          <p:nvSpPr>
            <p:cNvPr id="228642" name="Rectangle 115"/>
            <p:cNvSpPr>
              <a:spLocks noChangeArrowheads="1"/>
            </p:cNvSpPr>
            <p:nvPr/>
          </p:nvSpPr>
          <p:spPr bwMode="auto">
            <a:xfrm>
              <a:off x="2581" y="1179"/>
              <a:ext cx="970" cy="8"/>
            </a:xfrm>
            <a:prstGeom prst="rect">
              <a:avLst/>
            </a:prstGeom>
            <a:solidFill>
              <a:srgbClr val="9A9A9A"/>
            </a:solidFill>
            <a:ln w="9525">
              <a:noFill/>
              <a:miter lim="800000"/>
              <a:headEnd/>
              <a:tailEnd/>
            </a:ln>
          </p:spPr>
          <p:txBody>
            <a:bodyPr/>
            <a:lstStyle/>
            <a:p>
              <a:endParaRPr lang="es-CL">
                <a:latin typeface="Calibri" pitchFamily="34" charset="0"/>
              </a:endParaRPr>
            </a:p>
          </p:txBody>
        </p:sp>
        <p:sp>
          <p:nvSpPr>
            <p:cNvPr id="228643" name="Rectangle 116"/>
            <p:cNvSpPr>
              <a:spLocks noChangeArrowheads="1"/>
            </p:cNvSpPr>
            <p:nvPr/>
          </p:nvSpPr>
          <p:spPr bwMode="auto">
            <a:xfrm>
              <a:off x="2581" y="1171"/>
              <a:ext cx="970" cy="8"/>
            </a:xfrm>
            <a:prstGeom prst="rect">
              <a:avLst/>
            </a:prstGeom>
            <a:solidFill>
              <a:srgbClr val="A0A0A0"/>
            </a:solidFill>
            <a:ln w="9525">
              <a:noFill/>
              <a:miter lim="800000"/>
              <a:headEnd/>
              <a:tailEnd/>
            </a:ln>
          </p:spPr>
          <p:txBody>
            <a:bodyPr/>
            <a:lstStyle/>
            <a:p>
              <a:endParaRPr lang="es-CL">
                <a:latin typeface="Calibri" pitchFamily="34" charset="0"/>
              </a:endParaRPr>
            </a:p>
          </p:txBody>
        </p:sp>
        <p:sp>
          <p:nvSpPr>
            <p:cNvPr id="228644" name="Rectangle 117"/>
            <p:cNvSpPr>
              <a:spLocks noChangeArrowheads="1"/>
            </p:cNvSpPr>
            <p:nvPr/>
          </p:nvSpPr>
          <p:spPr bwMode="auto">
            <a:xfrm>
              <a:off x="2581" y="1163"/>
              <a:ext cx="970" cy="8"/>
            </a:xfrm>
            <a:prstGeom prst="rect">
              <a:avLst/>
            </a:prstGeom>
            <a:solidFill>
              <a:srgbClr val="A5A5A5"/>
            </a:solidFill>
            <a:ln w="9525">
              <a:noFill/>
              <a:miter lim="800000"/>
              <a:headEnd/>
              <a:tailEnd/>
            </a:ln>
          </p:spPr>
          <p:txBody>
            <a:bodyPr/>
            <a:lstStyle/>
            <a:p>
              <a:endParaRPr lang="es-CL">
                <a:latin typeface="Calibri" pitchFamily="34" charset="0"/>
              </a:endParaRPr>
            </a:p>
          </p:txBody>
        </p:sp>
        <p:sp>
          <p:nvSpPr>
            <p:cNvPr id="228645" name="Rectangle 118"/>
            <p:cNvSpPr>
              <a:spLocks noChangeArrowheads="1"/>
            </p:cNvSpPr>
            <p:nvPr/>
          </p:nvSpPr>
          <p:spPr bwMode="auto">
            <a:xfrm>
              <a:off x="2581" y="1154"/>
              <a:ext cx="970" cy="9"/>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228646" name="Rectangle 119"/>
            <p:cNvSpPr>
              <a:spLocks noChangeArrowheads="1"/>
            </p:cNvSpPr>
            <p:nvPr/>
          </p:nvSpPr>
          <p:spPr bwMode="auto">
            <a:xfrm>
              <a:off x="2581" y="1147"/>
              <a:ext cx="970" cy="7"/>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228647" name="Rectangle 120"/>
            <p:cNvSpPr>
              <a:spLocks noChangeArrowheads="1"/>
            </p:cNvSpPr>
            <p:nvPr/>
          </p:nvSpPr>
          <p:spPr bwMode="auto">
            <a:xfrm>
              <a:off x="2581" y="1138"/>
              <a:ext cx="970" cy="9"/>
            </a:xfrm>
            <a:prstGeom prst="rect">
              <a:avLst/>
            </a:prstGeom>
            <a:solidFill>
              <a:srgbClr val="B5B5B5"/>
            </a:solidFill>
            <a:ln w="9525">
              <a:noFill/>
              <a:miter lim="800000"/>
              <a:headEnd/>
              <a:tailEnd/>
            </a:ln>
          </p:spPr>
          <p:txBody>
            <a:bodyPr/>
            <a:lstStyle/>
            <a:p>
              <a:endParaRPr lang="es-CL">
                <a:latin typeface="Calibri" pitchFamily="34" charset="0"/>
              </a:endParaRPr>
            </a:p>
          </p:txBody>
        </p:sp>
        <p:sp>
          <p:nvSpPr>
            <p:cNvPr id="228648" name="Rectangle 121"/>
            <p:cNvSpPr>
              <a:spLocks noChangeArrowheads="1"/>
            </p:cNvSpPr>
            <p:nvPr/>
          </p:nvSpPr>
          <p:spPr bwMode="auto">
            <a:xfrm>
              <a:off x="2581" y="1130"/>
              <a:ext cx="970" cy="8"/>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228649" name="Rectangle 122"/>
            <p:cNvSpPr>
              <a:spLocks noChangeArrowheads="1"/>
            </p:cNvSpPr>
            <p:nvPr/>
          </p:nvSpPr>
          <p:spPr bwMode="auto">
            <a:xfrm>
              <a:off x="2581" y="1122"/>
              <a:ext cx="970" cy="8"/>
            </a:xfrm>
            <a:prstGeom prst="rect">
              <a:avLst/>
            </a:prstGeom>
            <a:solidFill>
              <a:srgbClr val="BFBFBF"/>
            </a:solidFill>
            <a:ln w="9525">
              <a:noFill/>
              <a:miter lim="800000"/>
              <a:headEnd/>
              <a:tailEnd/>
            </a:ln>
          </p:spPr>
          <p:txBody>
            <a:bodyPr/>
            <a:lstStyle/>
            <a:p>
              <a:endParaRPr lang="es-CL">
                <a:latin typeface="Calibri" pitchFamily="34" charset="0"/>
              </a:endParaRPr>
            </a:p>
          </p:txBody>
        </p:sp>
        <p:sp>
          <p:nvSpPr>
            <p:cNvPr id="228650" name="Rectangle 123"/>
            <p:cNvSpPr>
              <a:spLocks noChangeArrowheads="1"/>
            </p:cNvSpPr>
            <p:nvPr/>
          </p:nvSpPr>
          <p:spPr bwMode="auto">
            <a:xfrm>
              <a:off x="2581" y="1114"/>
              <a:ext cx="970" cy="8"/>
            </a:xfrm>
            <a:prstGeom prst="rect">
              <a:avLst/>
            </a:prstGeom>
            <a:solidFill>
              <a:srgbClr val="C5C5C5"/>
            </a:solidFill>
            <a:ln w="9525">
              <a:noFill/>
              <a:miter lim="800000"/>
              <a:headEnd/>
              <a:tailEnd/>
            </a:ln>
          </p:spPr>
          <p:txBody>
            <a:bodyPr/>
            <a:lstStyle/>
            <a:p>
              <a:endParaRPr lang="es-CL">
                <a:latin typeface="Calibri" pitchFamily="34" charset="0"/>
              </a:endParaRPr>
            </a:p>
          </p:txBody>
        </p:sp>
        <p:sp>
          <p:nvSpPr>
            <p:cNvPr id="228651" name="Rectangle 124"/>
            <p:cNvSpPr>
              <a:spLocks noChangeArrowheads="1"/>
            </p:cNvSpPr>
            <p:nvPr/>
          </p:nvSpPr>
          <p:spPr bwMode="auto">
            <a:xfrm>
              <a:off x="2581" y="1106"/>
              <a:ext cx="970" cy="8"/>
            </a:xfrm>
            <a:prstGeom prst="rect">
              <a:avLst/>
            </a:prstGeom>
            <a:solidFill>
              <a:srgbClr val="CACACA"/>
            </a:solidFill>
            <a:ln w="9525">
              <a:noFill/>
              <a:miter lim="800000"/>
              <a:headEnd/>
              <a:tailEnd/>
            </a:ln>
          </p:spPr>
          <p:txBody>
            <a:bodyPr/>
            <a:lstStyle/>
            <a:p>
              <a:endParaRPr lang="es-CL">
                <a:latin typeface="Calibri" pitchFamily="34" charset="0"/>
              </a:endParaRPr>
            </a:p>
          </p:txBody>
        </p:sp>
        <p:sp>
          <p:nvSpPr>
            <p:cNvPr id="228652" name="Rectangle 125"/>
            <p:cNvSpPr>
              <a:spLocks noChangeArrowheads="1"/>
            </p:cNvSpPr>
            <p:nvPr/>
          </p:nvSpPr>
          <p:spPr bwMode="auto">
            <a:xfrm>
              <a:off x="2581" y="1097"/>
              <a:ext cx="970" cy="9"/>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228653" name="Rectangle 126"/>
            <p:cNvSpPr>
              <a:spLocks noChangeArrowheads="1"/>
            </p:cNvSpPr>
            <p:nvPr/>
          </p:nvSpPr>
          <p:spPr bwMode="auto">
            <a:xfrm>
              <a:off x="2581" y="1089"/>
              <a:ext cx="970" cy="8"/>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228654" name="Rectangle 127"/>
            <p:cNvSpPr>
              <a:spLocks noChangeArrowheads="1"/>
            </p:cNvSpPr>
            <p:nvPr/>
          </p:nvSpPr>
          <p:spPr bwMode="auto">
            <a:xfrm>
              <a:off x="2581" y="1081"/>
              <a:ext cx="970" cy="8"/>
            </a:xfrm>
            <a:prstGeom prst="rect">
              <a:avLst/>
            </a:prstGeom>
            <a:solidFill>
              <a:srgbClr val="DADADA"/>
            </a:solidFill>
            <a:ln w="9525">
              <a:noFill/>
              <a:miter lim="800000"/>
              <a:headEnd/>
              <a:tailEnd/>
            </a:ln>
          </p:spPr>
          <p:txBody>
            <a:bodyPr/>
            <a:lstStyle/>
            <a:p>
              <a:endParaRPr lang="es-CL">
                <a:latin typeface="Calibri" pitchFamily="34" charset="0"/>
              </a:endParaRPr>
            </a:p>
          </p:txBody>
        </p:sp>
        <p:sp>
          <p:nvSpPr>
            <p:cNvPr id="228655" name="Rectangle 128"/>
            <p:cNvSpPr>
              <a:spLocks noChangeArrowheads="1"/>
            </p:cNvSpPr>
            <p:nvPr/>
          </p:nvSpPr>
          <p:spPr bwMode="auto">
            <a:xfrm>
              <a:off x="2581" y="1073"/>
              <a:ext cx="970" cy="8"/>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228656" name="Rectangle 129"/>
            <p:cNvSpPr>
              <a:spLocks noChangeArrowheads="1"/>
            </p:cNvSpPr>
            <p:nvPr/>
          </p:nvSpPr>
          <p:spPr bwMode="auto">
            <a:xfrm>
              <a:off x="2581" y="1065"/>
              <a:ext cx="970" cy="8"/>
            </a:xfrm>
            <a:prstGeom prst="rect">
              <a:avLst/>
            </a:prstGeom>
            <a:solidFill>
              <a:srgbClr val="E4E4E4"/>
            </a:solidFill>
            <a:ln w="9525">
              <a:noFill/>
              <a:miter lim="800000"/>
              <a:headEnd/>
              <a:tailEnd/>
            </a:ln>
          </p:spPr>
          <p:txBody>
            <a:bodyPr/>
            <a:lstStyle/>
            <a:p>
              <a:endParaRPr lang="es-CL">
                <a:latin typeface="Calibri" pitchFamily="34" charset="0"/>
              </a:endParaRPr>
            </a:p>
          </p:txBody>
        </p:sp>
        <p:sp>
          <p:nvSpPr>
            <p:cNvPr id="228657" name="Rectangle 130"/>
            <p:cNvSpPr>
              <a:spLocks noChangeArrowheads="1"/>
            </p:cNvSpPr>
            <p:nvPr/>
          </p:nvSpPr>
          <p:spPr bwMode="auto">
            <a:xfrm>
              <a:off x="2581" y="1056"/>
              <a:ext cx="970" cy="9"/>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228658" name="Rectangle 131"/>
            <p:cNvSpPr>
              <a:spLocks noChangeArrowheads="1"/>
            </p:cNvSpPr>
            <p:nvPr/>
          </p:nvSpPr>
          <p:spPr bwMode="auto">
            <a:xfrm>
              <a:off x="2581" y="1048"/>
              <a:ext cx="970" cy="8"/>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228659" name="Rectangle 132"/>
            <p:cNvSpPr>
              <a:spLocks noChangeArrowheads="1"/>
            </p:cNvSpPr>
            <p:nvPr/>
          </p:nvSpPr>
          <p:spPr bwMode="auto">
            <a:xfrm>
              <a:off x="2581" y="1040"/>
              <a:ext cx="970" cy="8"/>
            </a:xfrm>
            <a:prstGeom prst="rect">
              <a:avLst/>
            </a:prstGeom>
            <a:solidFill>
              <a:srgbClr val="F4F4F4"/>
            </a:solidFill>
            <a:ln w="9525">
              <a:noFill/>
              <a:miter lim="800000"/>
              <a:headEnd/>
              <a:tailEnd/>
            </a:ln>
          </p:spPr>
          <p:txBody>
            <a:bodyPr/>
            <a:lstStyle/>
            <a:p>
              <a:endParaRPr lang="es-CL">
                <a:latin typeface="Calibri" pitchFamily="34" charset="0"/>
              </a:endParaRPr>
            </a:p>
          </p:txBody>
        </p:sp>
        <p:sp>
          <p:nvSpPr>
            <p:cNvPr id="228660" name="Rectangle 133"/>
            <p:cNvSpPr>
              <a:spLocks noChangeArrowheads="1"/>
            </p:cNvSpPr>
            <p:nvPr/>
          </p:nvSpPr>
          <p:spPr bwMode="auto">
            <a:xfrm>
              <a:off x="2581" y="1032"/>
              <a:ext cx="970" cy="8"/>
            </a:xfrm>
            <a:prstGeom prst="rect">
              <a:avLst/>
            </a:prstGeom>
            <a:solidFill>
              <a:srgbClr val="F9F9F9"/>
            </a:solidFill>
            <a:ln w="9525">
              <a:noFill/>
              <a:miter lim="800000"/>
              <a:headEnd/>
              <a:tailEnd/>
            </a:ln>
          </p:spPr>
          <p:txBody>
            <a:bodyPr/>
            <a:lstStyle/>
            <a:p>
              <a:endParaRPr lang="es-CL">
                <a:latin typeface="Calibri" pitchFamily="34" charset="0"/>
              </a:endParaRPr>
            </a:p>
          </p:txBody>
        </p:sp>
        <p:sp>
          <p:nvSpPr>
            <p:cNvPr id="228661" name="Rectangle 134"/>
            <p:cNvSpPr>
              <a:spLocks noChangeArrowheads="1"/>
            </p:cNvSpPr>
            <p:nvPr/>
          </p:nvSpPr>
          <p:spPr bwMode="auto">
            <a:xfrm>
              <a:off x="2581" y="1028"/>
              <a:ext cx="970" cy="4"/>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228662" name="Freeform 135"/>
            <p:cNvSpPr>
              <a:spLocks/>
            </p:cNvSpPr>
            <p:nvPr/>
          </p:nvSpPr>
          <p:spPr bwMode="auto">
            <a:xfrm>
              <a:off x="2581" y="1028"/>
              <a:ext cx="970" cy="245"/>
            </a:xfrm>
            <a:custGeom>
              <a:avLst/>
              <a:gdLst>
                <a:gd name="T0" fmla="*/ 2910 w 2910"/>
                <a:gd name="T1" fmla="*/ 734 h 737"/>
                <a:gd name="T2" fmla="*/ 2907 w 2910"/>
                <a:gd name="T3" fmla="*/ 707 h 737"/>
                <a:gd name="T4" fmla="*/ 2896 w 2910"/>
                <a:gd name="T5" fmla="*/ 647 h 737"/>
                <a:gd name="T6" fmla="*/ 2882 w 2910"/>
                <a:gd name="T7" fmla="*/ 583 h 737"/>
                <a:gd name="T8" fmla="*/ 2867 w 2910"/>
                <a:gd name="T9" fmla="*/ 522 h 737"/>
                <a:gd name="T10" fmla="*/ 2851 w 2910"/>
                <a:gd name="T11" fmla="*/ 462 h 737"/>
                <a:gd name="T12" fmla="*/ 2830 w 2910"/>
                <a:gd name="T13" fmla="*/ 405 h 737"/>
                <a:gd name="T14" fmla="*/ 2810 w 2910"/>
                <a:gd name="T15" fmla="*/ 347 h 737"/>
                <a:gd name="T16" fmla="*/ 2786 w 2910"/>
                <a:gd name="T17" fmla="*/ 293 h 737"/>
                <a:gd name="T18" fmla="*/ 2770 w 2910"/>
                <a:gd name="T19" fmla="*/ 261 h 737"/>
                <a:gd name="T20" fmla="*/ 2753 w 2910"/>
                <a:gd name="T21" fmla="*/ 232 h 737"/>
                <a:gd name="T22" fmla="*/ 2732 w 2910"/>
                <a:gd name="T23" fmla="*/ 203 h 737"/>
                <a:gd name="T24" fmla="*/ 2713 w 2910"/>
                <a:gd name="T25" fmla="*/ 176 h 737"/>
                <a:gd name="T26" fmla="*/ 2691 w 2910"/>
                <a:gd name="T27" fmla="*/ 154 h 737"/>
                <a:gd name="T28" fmla="*/ 2669 w 2910"/>
                <a:gd name="T29" fmla="*/ 134 h 737"/>
                <a:gd name="T30" fmla="*/ 2644 w 2910"/>
                <a:gd name="T31" fmla="*/ 117 h 737"/>
                <a:gd name="T32" fmla="*/ 2618 w 2910"/>
                <a:gd name="T33" fmla="*/ 102 h 737"/>
                <a:gd name="T34" fmla="*/ 2585 w 2910"/>
                <a:gd name="T35" fmla="*/ 85 h 737"/>
                <a:gd name="T36" fmla="*/ 2541 w 2910"/>
                <a:gd name="T37" fmla="*/ 70 h 737"/>
                <a:gd name="T38" fmla="*/ 2465 w 2910"/>
                <a:gd name="T39" fmla="*/ 50 h 737"/>
                <a:gd name="T40" fmla="*/ 2388 w 2910"/>
                <a:gd name="T41" fmla="*/ 35 h 737"/>
                <a:gd name="T42" fmla="*/ 2310 w 2910"/>
                <a:gd name="T43" fmla="*/ 20 h 737"/>
                <a:gd name="T44" fmla="*/ 2234 w 2910"/>
                <a:gd name="T45" fmla="*/ 7 h 737"/>
                <a:gd name="T46" fmla="*/ 2156 w 2910"/>
                <a:gd name="T47" fmla="*/ 0 h 737"/>
                <a:gd name="T48" fmla="*/ 1933 w 2910"/>
                <a:gd name="T49" fmla="*/ 0 h 737"/>
                <a:gd name="T50" fmla="*/ 971 w 2910"/>
                <a:gd name="T51" fmla="*/ 0 h 737"/>
                <a:gd name="T52" fmla="*/ 757 w 2910"/>
                <a:gd name="T53" fmla="*/ 0 h 737"/>
                <a:gd name="T54" fmla="*/ 680 w 2910"/>
                <a:gd name="T55" fmla="*/ 7 h 737"/>
                <a:gd name="T56" fmla="*/ 603 w 2910"/>
                <a:gd name="T57" fmla="*/ 20 h 737"/>
                <a:gd name="T58" fmla="*/ 526 w 2910"/>
                <a:gd name="T59" fmla="*/ 35 h 737"/>
                <a:gd name="T60" fmla="*/ 447 w 2910"/>
                <a:gd name="T61" fmla="*/ 50 h 737"/>
                <a:gd name="T62" fmla="*/ 372 w 2910"/>
                <a:gd name="T63" fmla="*/ 70 h 737"/>
                <a:gd name="T64" fmla="*/ 328 w 2910"/>
                <a:gd name="T65" fmla="*/ 85 h 737"/>
                <a:gd name="T66" fmla="*/ 295 w 2910"/>
                <a:gd name="T67" fmla="*/ 102 h 737"/>
                <a:gd name="T68" fmla="*/ 269 w 2910"/>
                <a:gd name="T69" fmla="*/ 117 h 737"/>
                <a:gd name="T70" fmla="*/ 246 w 2910"/>
                <a:gd name="T71" fmla="*/ 134 h 737"/>
                <a:gd name="T72" fmla="*/ 222 w 2910"/>
                <a:gd name="T73" fmla="*/ 154 h 737"/>
                <a:gd name="T74" fmla="*/ 201 w 2910"/>
                <a:gd name="T75" fmla="*/ 176 h 737"/>
                <a:gd name="T76" fmla="*/ 180 w 2910"/>
                <a:gd name="T77" fmla="*/ 203 h 737"/>
                <a:gd name="T78" fmla="*/ 160 w 2910"/>
                <a:gd name="T79" fmla="*/ 232 h 737"/>
                <a:gd name="T80" fmla="*/ 143 w 2910"/>
                <a:gd name="T81" fmla="*/ 261 h 737"/>
                <a:gd name="T82" fmla="*/ 128 w 2910"/>
                <a:gd name="T83" fmla="*/ 293 h 737"/>
                <a:gd name="T84" fmla="*/ 103 w 2910"/>
                <a:gd name="T85" fmla="*/ 347 h 737"/>
                <a:gd name="T86" fmla="*/ 83 w 2910"/>
                <a:gd name="T87" fmla="*/ 405 h 737"/>
                <a:gd name="T88" fmla="*/ 61 w 2910"/>
                <a:gd name="T89" fmla="*/ 462 h 737"/>
                <a:gd name="T90" fmla="*/ 44 w 2910"/>
                <a:gd name="T91" fmla="*/ 522 h 737"/>
                <a:gd name="T92" fmla="*/ 31 w 2910"/>
                <a:gd name="T93" fmla="*/ 583 h 737"/>
                <a:gd name="T94" fmla="*/ 17 w 2910"/>
                <a:gd name="T95" fmla="*/ 647 h 737"/>
                <a:gd name="T96" fmla="*/ 6 w 2910"/>
                <a:gd name="T97" fmla="*/ 707 h 737"/>
                <a:gd name="T98" fmla="*/ 0 w 2910"/>
                <a:gd name="T99" fmla="*/ 737 h 737"/>
                <a:gd name="T100" fmla="*/ 2910 w 2910"/>
                <a:gd name="T101" fmla="*/ 734 h 73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910"/>
                <a:gd name="T154" fmla="*/ 0 h 737"/>
                <a:gd name="T155" fmla="*/ 2910 w 2910"/>
                <a:gd name="T156" fmla="*/ 737 h 73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910" h="737">
                  <a:moveTo>
                    <a:pt x="2910" y="734"/>
                  </a:moveTo>
                  <a:lnTo>
                    <a:pt x="2907" y="707"/>
                  </a:lnTo>
                  <a:lnTo>
                    <a:pt x="2896" y="647"/>
                  </a:lnTo>
                  <a:lnTo>
                    <a:pt x="2882" y="583"/>
                  </a:lnTo>
                  <a:lnTo>
                    <a:pt x="2867" y="522"/>
                  </a:lnTo>
                  <a:lnTo>
                    <a:pt x="2851" y="462"/>
                  </a:lnTo>
                  <a:lnTo>
                    <a:pt x="2830" y="405"/>
                  </a:lnTo>
                  <a:lnTo>
                    <a:pt x="2810" y="347"/>
                  </a:lnTo>
                  <a:lnTo>
                    <a:pt x="2786" y="293"/>
                  </a:lnTo>
                  <a:lnTo>
                    <a:pt x="2770" y="261"/>
                  </a:lnTo>
                  <a:lnTo>
                    <a:pt x="2753" y="232"/>
                  </a:lnTo>
                  <a:lnTo>
                    <a:pt x="2732" y="203"/>
                  </a:lnTo>
                  <a:lnTo>
                    <a:pt x="2713" y="176"/>
                  </a:lnTo>
                  <a:lnTo>
                    <a:pt x="2691" y="154"/>
                  </a:lnTo>
                  <a:lnTo>
                    <a:pt x="2669" y="134"/>
                  </a:lnTo>
                  <a:lnTo>
                    <a:pt x="2644" y="117"/>
                  </a:lnTo>
                  <a:lnTo>
                    <a:pt x="2618" y="102"/>
                  </a:lnTo>
                  <a:lnTo>
                    <a:pt x="2585" y="85"/>
                  </a:lnTo>
                  <a:lnTo>
                    <a:pt x="2541" y="70"/>
                  </a:lnTo>
                  <a:lnTo>
                    <a:pt x="2465" y="50"/>
                  </a:lnTo>
                  <a:lnTo>
                    <a:pt x="2388" y="35"/>
                  </a:lnTo>
                  <a:lnTo>
                    <a:pt x="2310" y="20"/>
                  </a:lnTo>
                  <a:lnTo>
                    <a:pt x="2234" y="7"/>
                  </a:lnTo>
                  <a:lnTo>
                    <a:pt x="2156" y="0"/>
                  </a:lnTo>
                  <a:lnTo>
                    <a:pt x="1933" y="0"/>
                  </a:lnTo>
                  <a:lnTo>
                    <a:pt x="971" y="0"/>
                  </a:lnTo>
                  <a:lnTo>
                    <a:pt x="757" y="0"/>
                  </a:lnTo>
                  <a:lnTo>
                    <a:pt x="680" y="7"/>
                  </a:lnTo>
                  <a:lnTo>
                    <a:pt x="603" y="20"/>
                  </a:lnTo>
                  <a:lnTo>
                    <a:pt x="526" y="35"/>
                  </a:lnTo>
                  <a:lnTo>
                    <a:pt x="447" y="50"/>
                  </a:lnTo>
                  <a:lnTo>
                    <a:pt x="372" y="70"/>
                  </a:lnTo>
                  <a:lnTo>
                    <a:pt x="328" y="85"/>
                  </a:lnTo>
                  <a:lnTo>
                    <a:pt x="295" y="102"/>
                  </a:lnTo>
                  <a:lnTo>
                    <a:pt x="269" y="117"/>
                  </a:lnTo>
                  <a:lnTo>
                    <a:pt x="246" y="134"/>
                  </a:lnTo>
                  <a:lnTo>
                    <a:pt x="222" y="154"/>
                  </a:lnTo>
                  <a:lnTo>
                    <a:pt x="201" y="176"/>
                  </a:lnTo>
                  <a:lnTo>
                    <a:pt x="180" y="203"/>
                  </a:lnTo>
                  <a:lnTo>
                    <a:pt x="160" y="232"/>
                  </a:lnTo>
                  <a:lnTo>
                    <a:pt x="143" y="261"/>
                  </a:lnTo>
                  <a:lnTo>
                    <a:pt x="128" y="293"/>
                  </a:lnTo>
                  <a:lnTo>
                    <a:pt x="103" y="347"/>
                  </a:lnTo>
                  <a:lnTo>
                    <a:pt x="83" y="405"/>
                  </a:lnTo>
                  <a:lnTo>
                    <a:pt x="61" y="462"/>
                  </a:lnTo>
                  <a:lnTo>
                    <a:pt x="44" y="522"/>
                  </a:lnTo>
                  <a:lnTo>
                    <a:pt x="31" y="583"/>
                  </a:lnTo>
                  <a:lnTo>
                    <a:pt x="17" y="647"/>
                  </a:lnTo>
                  <a:lnTo>
                    <a:pt x="6" y="707"/>
                  </a:lnTo>
                  <a:lnTo>
                    <a:pt x="0" y="737"/>
                  </a:lnTo>
                  <a:lnTo>
                    <a:pt x="2910" y="734"/>
                  </a:lnTo>
                </a:path>
              </a:pathLst>
            </a:custGeom>
            <a:noFill/>
            <a:ln w="0">
              <a:solidFill>
                <a:srgbClr val="000000"/>
              </a:solidFill>
              <a:prstDash val="solid"/>
              <a:round/>
              <a:headEnd/>
              <a:tailEnd/>
            </a:ln>
          </p:spPr>
          <p:txBody>
            <a:bodyPr/>
            <a:lstStyle/>
            <a:p>
              <a:endParaRPr lang="es-CL"/>
            </a:p>
          </p:txBody>
        </p:sp>
        <p:sp>
          <p:nvSpPr>
            <p:cNvPr id="228663" name="Freeform 136"/>
            <p:cNvSpPr>
              <a:spLocks/>
            </p:cNvSpPr>
            <p:nvPr/>
          </p:nvSpPr>
          <p:spPr bwMode="auto">
            <a:xfrm>
              <a:off x="2605" y="1256"/>
              <a:ext cx="922" cy="28"/>
            </a:xfrm>
            <a:custGeom>
              <a:avLst/>
              <a:gdLst>
                <a:gd name="T0" fmla="*/ 0 w 2766"/>
                <a:gd name="T1" fmla="*/ 0 h 84"/>
                <a:gd name="T2" fmla="*/ 2766 w 2766"/>
                <a:gd name="T3" fmla="*/ 81 h 84"/>
                <a:gd name="T4" fmla="*/ 2766 w 2766"/>
                <a:gd name="T5" fmla="*/ 84 h 84"/>
                <a:gd name="T6" fmla="*/ 0 w 2766"/>
                <a:gd name="T7" fmla="*/ 3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1"/>
                  </a:lnTo>
                  <a:lnTo>
                    <a:pt x="2766" y="84"/>
                  </a:lnTo>
                  <a:lnTo>
                    <a:pt x="0" y="3"/>
                  </a:lnTo>
                  <a:lnTo>
                    <a:pt x="0" y="0"/>
                  </a:lnTo>
                  <a:close/>
                </a:path>
              </a:pathLst>
            </a:custGeom>
            <a:solidFill>
              <a:srgbClr val="F0F0F0"/>
            </a:solidFill>
            <a:ln w="9525">
              <a:noFill/>
              <a:round/>
              <a:headEnd/>
              <a:tailEnd/>
            </a:ln>
          </p:spPr>
          <p:txBody>
            <a:bodyPr/>
            <a:lstStyle/>
            <a:p>
              <a:endParaRPr lang="es-CL"/>
            </a:p>
          </p:txBody>
        </p:sp>
        <p:sp>
          <p:nvSpPr>
            <p:cNvPr id="228664" name="Freeform 137"/>
            <p:cNvSpPr>
              <a:spLocks/>
            </p:cNvSpPr>
            <p:nvPr/>
          </p:nvSpPr>
          <p:spPr bwMode="auto">
            <a:xfrm>
              <a:off x="2605" y="1255"/>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EEEEEE"/>
            </a:solidFill>
            <a:ln w="9525">
              <a:noFill/>
              <a:round/>
              <a:headEnd/>
              <a:tailEnd/>
            </a:ln>
          </p:spPr>
          <p:txBody>
            <a:bodyPr/>
            <a:lstStyle/>
            <a:p>
              <a:endParaRPr lang="es-CL"/>
            </a:p>
          </p:txBody>
        </p:sp>
        <p:sp>
          <p:nvSpPr>
            <p:cNvPr id="228665" name="Freeform 138"/>
            <p:cNvSpPr>
              <a:spLocks/>
            </p:cNvSpPr>
            <p:nvPr/>
          </p:nvSpPr>
          <p:spPr bwMode="auto">
            <a:xfrm>
              <a:off x="2605" y="1254"/>
              <a:ext cx="922" cy="28"/>
            </a:xfrm>
            <a:custGeom>
              <a:avLst/>
              <a:gdLst>
                <a:gd name="T0" fmla="*/ 0 w 2766"/>
                <a:gd name="T1" fmla="*/ 0 h 85"/>
                <a:gd name="T2" fmla="*/ 2766 w 2766"/>
                <a:gd name="T3" fmla="*/ 80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0"/>
                  </a:lnTo>
                  <a:lnTo>
                    <a:pt x="2766" y="85"/>
                  </a:lnTo>
                  <a:lnTo>
                    <a:pt x="0" y="4"/>
                  </a:lnTo>
                  <a:lnTo>
                    <a:pt x="0" y="0"/>
                  </a:lnTo>
                  <a:close/>
                </a:path>
              </a:pathLst>
            </a:custGeom>
            <a:solidFill>
              <a:srgbClr val="EBEBEB"/>
            </a:solidFill>
            <a:ln w="9525">
              <a:noFill/>
              <a:round/>
              <a:headEnd/>
              <a:tailEnd/>
            </a:ln>
          </p:spPr>
          <p:txBody>
            <a:bodyPr/>
            <a:lstStyle/>
            <a:p>
              <a:endParaRPr lang="es-CL"/>
            </a:p>
          </p:txBody>
        </p:sp>
        <p:sp>
          <p:nvSpPr>
            <p:cNvPr id="228666" name="Freeform 139"/>
            <p:cNvSpPr>
              <a:spLocks/>
            </p:cNvSpPr>
            <p:nvPr/>
          </p:nvSpPr>
          <p:spPr bwMode="auto">
            <a:xfrm>
              <a:off x="2605" y="1252"/>
              <a:ext cx="922" cy="28"/>
            </a:xfrm>
            <a:custGeom>
              <a:avLst/>
              <a:gdLst>
                <a:gd name="T0" fmla="*/ 0 w 2766"/>
                <a:gd name="T1" fmla="*/ 0 h 85"/>
                <a:gd name="T2" fmla="*/ 2766 w 2766"/>
                <a:gd name="T3" fmla="*/ 81 h 85"/>
                <a:gd name="T4" fmla="*/ 2766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5"/>
                  </a:lnTo>
                  <a:lnTo>
                    <a:pt x="0" y="0"/>
                  </a:lnTo>
                  <a:close/>
                </a:path>
              </a:pathLst>
            </a:custGeom>
            <a:solidFill>
              <a:srgbClr val="E9E9E9"/>
            </a:solidFill>
            <a:ln w="9525">
              <a:noFill/>
              <a:round/>
              <a:headEnd/>
              <a:tailEnd/>
            </a:ln>
          </p:spPr>
          <p:txBody>
            <a:bodyPr/>
            <a:lstStyle/>
            <a:p>
              <a:endParaRPr lang="es-CL"/>
            </a:p>
          </p:txBody>
        </p:sp>
        <p:sp>
          <p:nvSpPr>
            <p:cNvPr id="228667" name="Freeform 140"/>
            <p:cNvSpPr>
              <a:spLocks/>
            </p:cNvSpPr>
            <p:nvPr/>
          </p:nvSpPr>
          <p:spPr bwMode="auto">
            <a:xfrm>
              <a:off x="2605" y="1251"/>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E6E6E6"/>
            </a:solidFill>
            <a:ln w="9525">
              <a:noFill/>
              <a:round/>
              <a:headEnd/>
              <a:tailEnd/>
            </a:ln>
          </p:spPr>
          <p:txBody>
            <a:bodyPr/>
            <a:lstStyle/>
            <a:p>
              <a:endParaRPr lang="es-CL"/>
            </a:p>
          </p:txBody>
        </p:sp>
        <p:sp>
          <p:nvSpPr>
            <p:cNvPr id="228668" name="Freeform 141"/>
            <p:cNvSpPr>
              <a:spLocks/>
            </p:cNvSpPr>
            <p:nvPr/>
          </p:nvSpPr>
          <p:spPr bwMode="auto">
            <a:xfrm>
              <a:off x="2605" y="1250"/>
              <a:ext cx="922" cy="28"/>
            </a:xfrm>
            <a:custGeom>
              <a:avLst/>
              <a:gdLst>
                <a:gd name="T0" fmla="*/ 0 w 2766"/>
                <a:gd name="T1" fmla="*/ 0 h 84"/>
                <a:gd name="T2" fmla="*/ 2766 w 2766"/>
                <a:gd name="T3" fmla="*/ 81 h 84"/>
                <a:gd name="T4" fmla="*/ 2766 w 2766"/>
                <a:gd name="T5" fmla="*/ 84 h 84"/>
                <a:gd name="T6" fmla="*/ 0 w 2766"/>
                <a:gd name="T7" fmla="*/ 3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1"/>
                  </a:lnTo>
                  <a:lnTo>
                    <a:pt x="2766" y="84"/>
                  </a:lnTo>
                  <a:lnTo>
                    <a:pt x="0" y="3"/>
                  </a:lnTo>
                  <a:lnTo>
                    <a:pt x="0" y="0"/>
                  </a:lnTo>
                  <a:close/>
                </a:path>
              </a:pathLst>
            </a:custGeom>
            <a:solidFill>
              <a:srgbClr val="E3E3E3"/>
            </a:solidFill>
            <a:ln w="9525">
              <a:noFill/>
              <a:round/>
              <a:headEnd/>
              <a:tailEnd/>
            </a:ln>
          </p:spPr>
          <p:txBody>
            <a:bodyPr/>
            <a:lstStyle/>
            <a:p>
              <a:endParaRPr lang="es-CL"/>
            </a:p>
          </p:txBody>
        </p:sp>
        <p:sp>
          <p:nvSpPr>
            <p:cNvPr id="228669" name="Freeform 142"/>
            <p:cNvSpPr>
              <a:spLocks/>
            </p:cNvSpPr>
            <p:nvPr/>
          </p:nvSpPr>
          <p:spPr bwMode="auto">
            <a:xfrm>
              <a:off x="2605" y="1248"/>
              <a:ext cx="922" cy="29"/>
            </a:xfrm>
            <a:custGeom>
              <a:avLst/>
              <a:gdLst>
                <a:gd name="T0" fmla="*/ 1 w 2766"/>
                <a:gd name="T1" fmla="*/ 0 h 85"/>
                <a:gd name="T2" fmla="*/ 2766 w 2766"/>
                <a:gd name="T3" fmla="*/ 80 h 85"/>
                <a:gd name="T4" fmla="*/ 2766 w 2766"/>
                <a:gd name="T5" fmla="*/ 85 h 85"/>
                <a:gd name="T6" fmla="*/ 0 w 2766"/>
                <a:gd name="T7" fmla="*/ 4 h 85"/>
                <a:gd name="T8" fmla="*/ 1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1" y="0"/>
                  </a:moveTo>
                  <a:lnTo>
                    <a:pt x="2766" y="80"/>
                  </a:lnTo>
                  <a:lnTo>
                    <a:pt x="2766" y="85"/>
                  </a:lnTo>
                  <a:lnTo>
                    <a:pt x="0" y="4"/>
                  </a:lnTo>
                  <a:lnTo>
                    <a:pt x="1" y="0"/>
                  </a:lnTo>
                  <a:close/>
                </a:path>
              </a:pathLst>
            </a:custGeom>
            <a:solidFill>
              <a:srgbClr val="E1E1E1"/>
            </a:solidFill>
            <a:ln w="9525">
              <a:noFill/>
              <a:round/>
              <a:headEnd/>
              <a:tailEnd/>
            </a:ln>
          </p:spPr>
          <p:txBody>
            <a:bodyPr/>
            <a:lstStyle/>
            <a:p>
              <a:endParaRPr lang="es-CL"/>
            </a:p>
          </p:txBody>
        </p:sp>
        <p:sp>
          <p:nvSpPr>
            <p:cNvPr id="228670" name="Freeform 143"/>
            <p:cNvSpPr>
              <a:spLocks/>
            </p:cNvSpPr>
            <p:nvPr/>
          </p:nvSpPr>
          <p:spPr bwMode="auto">
            <a:xfrm>
              <a:off x="2606" y="1247"/>
              <a:ext cx="922" cy="28"/>
            </a:xfrm>
            <a:custGeom>
              <a:avLst/>
              <a:gdLst>
                <a:gd name="T0" fmla="*/ 0 w 2766"/>
                <a:gd name="T1" fmla="*/ 0 h 85"/>
                <a:gd name="T2" fmla="*/ 2766 w 2766"/>
                <a:gd name="T3" fmla="*/ 81 h 85"/>
                <a:gd name="T4" fmla="*/ 2765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5" y="85"/>
                  </a:lnTo>
                  <a:lnTo>
                    <a:pt x="0" y="5"/>
                  </a:lnTo>
                  <a:lnTo>
                    <a:pt x="0" y="0"/>
                  </a:lnTo>
                  <a:close/>
                </a:path>
              </a:pathLst>
            </a:custGeom>
            <a:solidFill>
              <a:srgbClr val="DEDEDE"/>
            </a:solidFill>
            <a:ln w="9525">
              <a:noFill/>
              <a:round/>
              <a:headEnd/>
              <a:tailEnd/>
            </a:ln>
          </p:spPr>
          <p:txBody>
            <a:bodyPr/>
            <a:lstStyle/>
            <a:p>
              <a:endParaRPr lang="es-CL"/>
            </a:p>
          </p:txBody>
        </p:sp>
        <p:sp>
          <p:nvSpPr>
            <p:cNvPr id="228671" name="Freeform 144"/>
            <p:cNvSpPr>
              <a:spLocks/>
            </p:cNvSpPr>
            <p:nvPr/>
          </p:nvSpPr>
          <p:spPr bwMode="auto">
            <a:xfrm>
              <a:off x="2606" y="1245"/>
              <a:ext cx="922" cy="29"/>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DBDBDB"/>
            </a:solidFill>
            <a:ln w="9525">
              <a:noFill/>
              <a:round/>
              <a:headEnd/>
              <a:tailEnd/>
            </a:ln>
          </p:spPr>
          <p:txBody>
            <a:bodyPr/>
            <a:lstStyle/>
            <a:p>
              <a:endParaRPr lang="es-CL"/>
            </a:p>
          </p:txBody>
        </p:sp>
        <p:sp>
          <p:nvSpPr>
            <p:cNvPr id="228672" name="Freeform 145"/>
            <p:cNvSpPr>
              <a:spLocks/>
            </p:cNvSpPr>
            <p:nvPr/>
          </p:nvSpPr>
          <p:spPr bwMode="auto">
            <a:xfrm>
              <a:off x="2606" y="1244"/>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D9D9D9"/>
            </a:solidFill>
            <a:ln w="9525">
              <a:noFill/>
              <a:round/>
              <a:headEnd/>
              <a:tailEnd/>
            </a:ln>
          </p:spPr>
          <p:txBody>
            <a:bodyPr/>
            <a:lstStyle/>
            <a:p>
              <a:endParaRPr lang="es-CL"/>
            </a:p>
          </p:txBody>
        </p:sp>
        <p:sp>
          <p:nvSpPr>
            <p:cNvPr id="228673" name="Freeform 146"/>
            <p:cNvSpPr>
              <a:spLocks/>
            </p:cNvSpPr>
            <p:nvPr/>
          </p:nvSpPr>
          <p:spPr bwMode="auto">
            <a:xfrm>
              <a:off x="2606" y="1243"/>
              <a:ext cx="922" cy="28"/>
            </a:xfrm>
            <a:custGeom>
              <a:avLst/>
              <a:gdLst>
                <a:gd name="T0" fmla="*/ 0 w 2766"/>
                <a:gd name="T1" fmla="*/ 0 h 84"/>
                <a:gd name="T2" fmla="*/ 2766 w 2766"/>
                <a:gd name="T3" fmla="*/ 80 h 84"/>
                <a:gd name="T4" fmla="*/ 2766 w 2766"/>
                <a:gd name="T5" fmla="*/ 84 h 84"/>
                <a:gd name="T6" fmla="*/ 0 w 2766"/>
                <a:gd name="T7" fmla="*/ 3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0"/>
                  </a:lnTo>
                  <a:lnTo>
                    <a:pt x="2766" y="84"/>
                  </a:lnTo>
                  <a:lnTo>
                    <a:pt x="0" y="3"/>
                  </a:lnTo>
                  <a:lnTo>
                    <a:pt x="0" y="0"/>
                  </a:lnTo>
                  <a:close/>
                </a:path>
              </a:pathLst>
            </a:custGeom>
            <a:solidFill>
              <a:srgbClr val="D6D6D6"/>
            </a:solidFill>
            <a:ln w="9525">
              <a:noFill/>
              <a:round/>
              <a:headEnd/>
              <a:tailEnd/>
            </a:ln>
          </p:spPr>
          <p:txBody>
            <a:bodyPr/>
            <a:lstStyle/>
            <a:p>
              <a:endParaRPr lang="es-CL"/>
            </a:p>
          </p:txBody>
        </p:sp>
        <p:sp>
          <p:nvSpPr>
            <p:cNvPr id="228674" name="Freeform 147"/>
            <p:cNvSpPr>
              <a:spLocks/>
            </p:cNvSpPr>
            <p:nvPr/>
          </p:nvSpPr>
          <p:spPr bwMode="auto">
            <a:xfrm>
              <a:off x="2606" y="1241"/>
              <a:ext cx="922" cy="29"/>
            </a:xfrm>
            <a:custGeom>
              <a:avLst/>
              <a:gdLst>
                <a:gd name="T0" fmla="*/ 0 w 2766"/>
                <a:gd name="T1" fmla="*/ 0 h 85"/>
                <a:gd name="T2" fmla="*/ 2766 w 2766"/>
                <a:gd name="T3" fmla="*/ 81 h 85"/>
                <a:gd name="T4" fmla="*/ 2766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5"/>
                  </a:lnTo>
                  <a:lnTo>
                    <a:pt x="0" y="0"/>
                  </a:lnTo>
                  <a:close/>
                </a:path>
              </a:pathLst>
            </a:custGeom>
            <a:solidFill>
              <a:srgbClr val="D4D4D4"/>
            </a:solidFill>
            <a:ln w="9525">
              <a:noFill/>
              <a:round/>
              <a:headEnd/>
              <a:tailEnd/>
            </a:ln>
          </p:spPr>
          <p:txBody>
            <a:bodyPr/>
            <a:lstStyle/>
            <a:p>
              <a:endParaRPr lang="es-CL"/>
            </a:p>
          </p:txBody>
        </p:sp>
        <p:sp>
          <p:nvSpPr>
            <p:cNvPr id="228675" name="Freeform 148"/>
            <p:cNvSpPr>
              <a:spLocks/>
            </p:cNvSpPr>
            <p:nvPr/>
          </p:nvSpPr>
          <p:spPr bwMode="auto">
            <a:xfrm>
              <a:off x="2606" y="1240"/>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D1D1D1"/>
            </a:solidFill>
            <a:ln w="9525">
              <a:noFill/>
              <a:round/>
              <a:headEnd/>
              <a:tailEnd/>
            </a:ln>
          </p:spPr>
          <p:txBody>
            <a:bodyPr/>
            <a:lstStyle/>
            <a:p>
              <a:endParaRPr lang="es-CL"/>
            </a:p>
          </p:txBody>
        </p:sp>
        <p:sp>
          <p:nvSpPr>
            <p:cNvPr id="228676" name="Freeform 149"/>
            <p:cNvSpPr>
              <a:spLocks/>
            </p:cNvSpPr>
            <p:nvPr/>
          </p:nvSpPr>
          <p:spPr bwMode="auto">
            <a:xfrm>
              <a:off x="2606" y="1239"/>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CECECE"/>
            </a:solidFill>
            <a:ln w="9525">
              <a:noFill/>
              <a:round/>
              <a:headEnd/>
              <a:tailEnd/>
            </a:ln>
          </p:spPr>
          <p:txBody>
            <a:bodyPr/>
            <a:lstStyle/>
            <a:p>
              <a:endParaRPr lang="es-CL"/>
            </a:p>
          </p:txBody>
        </p:sp>
        <p:sp>
          <p:nvSpPr>
            <p:cNvPr id="228677" name="Freeform 150"/>
            <p:cNvSpPr>
              <a:spLocks/>
            </p:cNvSpPr>
            <p:nvPr/>
          </p:nvSpPr>
          <p:spPr bwMode="auto">
            <a:xfrm>
              <a:off x="2606" y="1237"/>
              <a:ext cx="922" cy="29"/>
            </a:xfrm>
            <a:custGeom>
              <a:avLst/>
              <a:gdLst>
                <a:gd name="T0" fmla="*/ 1 w 2766"/>
                <a:gd name="T1" fmla="*/ 0 h 85"/>
                <a:gd name="T2" fmla="*/ 2766 w 2766"/>
                <a:gd name="T3" fmla="*/ 80 h 85"/>
                <a:gd name="T4" fmla="*/ 2766 w 2766"/>
                <a:gd name="T5" fmla="*/ 85 h 85"/>
                <a:gd name="T6" fmla="*/ 0 w 2766"/>
                <a:gd name="T7" fmla="*/ 4 h 85"/>
                <a:gd name="T8" fmla="*/ 1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1" y="0"/>
                  </a:moveTo>
                  <a:lnTo>
                    <a:pt x="2766" y="80"/>
                  </a:lnTo>
                  <a:lnTo>
                    <a:pt x="2766" y="85"/>
                  </a:lnTo>
                  <a:lnTo>
                    <a:pt x="0" y="4"/>
                  </a:lnTo>
                  <a:lnTo>
                    <a:pt x="1" y="0"/>
                  </a:lnTo>
                  <a:close/>
                </a:path>
              </a:pathLst>
            </a:custGeom>
            <a:solidFill>
              <a:srgbClr val="CCCCCC"/>
            </a:solidFill>
            <a:ln w="9525">
              <a:noFill/>
              <a:round/>
              <a:headEnd/>
              <a:tailEnd/>
            </a:ln>
          </p:spPr>
          <p:txBody>
            <a:bodyPr/>
            <a:lstStyle/>
            <a:p>
              <a:endParaRPr lang="es-CL"/>
            </a:p>
          </p:txBody>
        </p:sp>
        <p:sp>
          <p:nvSpPr>
            <p:cNvPr id="228678" name="Freeform 151"/>
            <p:cNvSpPr>
              <a:spLocks/>
            </p:cNvSpPr>
            <p:nvPr/>
          </p:nvSpPr>
          <p:spPr bwMode="auto">
            <a:xfrm>
              <a:off x="2606" y="1237"/>
              <a:ext cx="922" cy="27"/>
            </a:xfrm>
            <a:custGeom>
              <a:avLst/>
              <a:gdLst>
                <a:gd name="T0" fmla="*/ 0 w 2765"/>
                <a:gd name="T1" fmla="*/ 0 h 82"/>
                <a:gd name="T2" fmla="*/ 2765 w 2765"/>
                <a:gd name="T3" fmla="*/ 80 h 82"/>
                <a:gd name="T4" fmla="*/ 2765 w 2765"/>
                <a:gd name="T5" fmla="*/ 82 h 82"/>
                <a:gd name="T6" fmla="*/ 0 w 2765"/>
                <a:gd name="T7" fmla="*/ 2 h 82"/>
                <a:gd name="T8" fmla="*/ 0 w 2765"/>
                <a:gd name="T9" fmla="*/ 0 h 82"/>
                <a:gd name="T10" fmla="*/ 0 60000 65536"/>
                <a:gd name="T11" fmla="*/ 0 60000 65536"/>
                <a:gd name="T12" fmla="*/ 0 60000 65536"/>
                <a:gd name="T13" fmla="*/ 0 60000 65536"/>
                <a:gd name="T14" fmla="*/ 0 60000 65536"/>
                <a:gd name="T15" fmla="*/ 0 w 2765"/>
                <a:gd name="T16" fmla="*/ 0 h 82"/>
                <a:gd name="T17" fmla="*/ 2765 w 2765"/>
                <a:gd name="T18" fmla="*/ 82 h 82"/>
              </a:gdLst>
              <a:ahLst/>
              <a:cxnLst>
                <a:cxn ang="T10">
                  <a:pos x="T0" y="T1"/>
                </a:cxn>
                <a:cxn ang="T11">
                  <a:pos x="T2" y="T3"/>
                </a:cxn>
                <a:cxn ang="T12">
                  <a:pos x="T4" y="T5"/>
                </a:cxn>
                <a:cxn ang="T13">
                  <a:pos x="T6" y="T7"/>
                </a:cxn>
                <a:cxn ang="T14">
                  <a:pos x="T8" y="T9"/>
                </a:cxn>
              </a:cxnLst>
              <a:rect l="T15" t="T16" r="T17" b="T18"/>
              <a:pathLst>
                <a:path w="2765" h="82">
                  <a:moveTo>
                    <a:pt x="0" y="0"/>
                  </a:moveTo>
                  <a:lnTo>
                    <a:pt x="2765" y="80"/>
                  </a:lnTo>
                  <a:lnTo>
                    <a:pt x="2765" y="82"/>
                  </a:lnTo>
                  <a:lnTo>
                    <a:pt x="0" y="2"/>
                  </a:lnTo>
                  <a:lnTo>
                    <a:pt x="0" y="0"/>
                  </a:lnTo>
                  <a:close/>
                </a:path>
              </a:pathLst>
            </a:custGeom>
            <a:solidFill>
              <a:srgbClr val="C9C9C9"/>
            </a:solidFill>
            <a:ln w="9525">
              <a:noFill/>
              <a:round/>
              <a:headEnd/>
              <a:tailEnd/>
            </a:ln>
          </p:spPr>
          <p:txBody>
            <a:bodyPr/>
            <a:lstStyle/>
            <a:p>
              <a:endParaRPr lang="es-CL"/>
            </a:p>
          </p:txBody>
        </p:sp>
        <p:sp>
          <p:nvSpPr>
            <p:cNvPr id="228679" name="Freeform 152"/>
            <p:cNvSpPr>
              <a:spLocks/>
            </p:cNvSpPr>
            <p:nvPr/>
          </p:nvSpPr>
          <p:spPr bwMode="auto">
            <a:xfrm>
              <a:off x="2606" y="1235"/>
              <a:ext cx="922" cy="28"/>
            </a:xfrm>
            <a:custGeom>
              <a:avLst/>
              <a:gdLst>
                <a:gd name="T0" fmla="*/ 0 w 2766"/>
                <a:gd name="T1" fmla="*/ 0 h 85"/>
                <a:gd name="T2" fmla="*/ 2766 w 2766"/>
                <a:gd name="T3" fmla="*/ 81 h 85"/>
                <a:gd name="T4" fmla="*/ 2765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5" y="85"/>
                  </a:lnTo>
                  <a:lnTo>
                    <a:pt x="0" y="5"/>
                  </a:lnTo>
                  <a:lnTo>
                    <a:pt x="0" y="0"/>
                  </a:lnTo>
                  <a:close/>
                </a:path>
              </a:pathLst>
            </a:custGeom>
            <a:solidFill>
              <a:srgbClr val="C6C6C6"/>
            </a:solidFill>
            <a:ln w="9525">
              <a:noFill/>
              <a:round/>
              <a:headEnd/>
              <a:tailEnd/>
            </a:ln>
          </p:spPr>
          <p:txBody>
            <a:bodyPr/>
            <a:lstStyle/>
            <a:p>
              <a:endParaRPr lang="es-CL"/>
            </a:p>
          </p:txBody>
        </p:sp>
        <p:sp>
          <p:nvSpPr>
            <p:cNvPr id="228680" name="Freeform 153"/>
            <p:cNvSpPr>
              <a:spLocks/>
            </p:cNvSpPr>
            <p:nvPr/>
          </p:nvSpPr>
          <p:spPr bwMode="auto">
            <a:xfrm>
              <a:off x="2606" y="1234"/>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C4C4C4"/>
            </a:solidFill>
            <a:ln w="9525">
              <a:noFill/>
              <a:round/>
              <a:headEnd/>
              <a:tailEnd/>
            </a:ln>
          </p:spPr>
          <p:txBody>
            <a:bodyPr/>
            <a:lstStyle/>
            <a:p>
              <a:endParaRPr lang="es-CL"/>
            </a:p>
          </p:txBody>
        </p:sp>
        <p:sp>
          <p:nvSpPr>
            <p:cNvPr id="228681" name="Freeform 154"/>
            <p:cNvSpPr>
              <a:spLocks/>
            </p:cNvSpPr>
            <p:nvPr/>
          </p:nvSpPr>
          <p:spPr bwMode="auto">
            <a:xfrm>
              <a:off x="2606" y="1232"/>
              <a:ext cx="922" cy="29"/>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C1C1C1"/>
            </a:solidFill>
            <a:ln w="9525">
              <a:noFill/>
              <a:round/>
              <a:headEnd/>
              <a:tailEnd/>
            </a:ln>
          </p:spPr>
          <p:txBody>
            <a:bodyPr/>
            <a:lstStyle/>
            <a:p>
              <a:endParaRPr lang="es-CL"/>
            </a:p>
          </p:txBody>
        </p:sp>
        <p:sp>
          <p:nvSpPr>
            <p:cNvPr id="228682" name="Freeform 155"/>
            <p:cNvSpPr>
              <a:spLocks/>
            </p:cNvSpPr>
            <p:nvPr/>
          </p:nvSpPr>
          <p:spPr bwMode="auto">
            <a:xfrm>
              <a:off x="2606" y="1231"/>
              <a:ext cx="922" cy="28"/>
            </a:xfrm>
            <a:custGeom>
              <a:avLst/>
              <a:gdLst>
                <a:gd name="T0" fmla="*/ 0 w 2766"/>
                <a:gd name="T1" fmla="*/ 0 h 85"/>
                <a:gd name="T2" fmla="*/ 2766 w 2766"/>
                <a:gd name="T3" fmla="*/ 80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0"/>
                  </a:lnTo>
                  <a:lnTo>
                    <a:pt x="2766" y="85"/>
                  </a:lnTo>
                  <a:lnTo>
                    <a:pt x="0" y="4"/>
                  </a:lnTo>
                  <a:lnTo>
                    <a:pt x="0" y="0"/>
                  </a:lnTo>
                  <a:close/>
                </a:path>
              </a:pathLst>
            </a:custGeom>
            <a:solidFill>
              <a:srgbClr val="BEBEBE"/>
            </a:solidFill>
            <a:ln w="9525">
              <a:noFill/>
              <a:round/>
              <a:headEnd/>
              <a:tailEnd/>
            </a:ln>
          </p:spPr>
          <p:txBody>
            <a:bodyPr/>
            <a:lstStyle/>
            <a:p>
              <a:endParaRPr lang="es-CL"/>
            </a:p>
          </p:txBody>
        </p:sp>
        <p:sp>
          <p:nvSpPr>
            <p:cNvPr id="228683" name="Freeform 156"/>
            <p:cNvSpPr>
              <a:spLocks/>
            </p:cNvSpPr>
            <p:nvPr/>
          </p:nvSpPr>
          <p:spPr bwMode="auto">
            <a:xfrm>
              <a:off x="2606" y="1230"/>
              <a:ext cx="922" cy="28"/>
            </a:xfrm>
            <a:custGeom>
              <a:avLst/>
              <a:gdLst>
                <a:gd name="T0" fmla="*/ 0 w 2766"/>
                <a:gd name="T1" fmla="*/ 0 h 84"/>
                <a:gd name="T2" fmla="*/ 2766 w 2766"/>
                <a:gd name="T3" fmla="*/ 81 h 84"/>
                <a:gd name="T4" fmla="*/ 2766 w 2766"/>
                <a:gd name="T5" fmla="*/ 84 h 84"/>
                <a:gd name="T6" fmla="*/ 0 w 2766"/>
                <a:gd name="T7" fmla="*/ 4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1"/>
                  </a:lnTo>
                  <a:lnTo>
                    <a:pt x="2766" y="84"/>
                  </a:lnTo>
                  <a:lnTo>
                    <a:pt x="0" y="4"/>
                  </a:lnTo>
                  <a:lnTo>
                    <a:pt x="0" y="0"/>
                  </a:lnTo>
                  <a:close/>
                </a:path>
              </a:pathLst>
            </a:custGeom>
            <a:solidFill>
              <a:srgbClr val="BCBCBC"/>
            </a:solidFill>
            <a:ln w="9525">
              <a:noFill/>
              <a:round/>
              <a:headEnd/>
              <a:tailEnd/>
            </a:ln>
          </p:spPr>
          <p:txBody>
            <a:bodyPr/>
            <a:lstStyle/>
            <a:p>
              <a:endParaRPr lang="es-CL"/>
            </a:p>
          </p:txBody>
        </p:sp>
        <p:sp>
          <p:nvSpPr>
            <p:cNvPr id="228684" name="Freeform 157"/>
            <p:cNvSpPr>
              <a:spLocks/>
            </p:cNvSpPr>
            <p:nvPr/>
          </p:nvSpPr>
          <p:spPr bwMode="auto">
            <a:xfrm>
              <a:off x="2606" y="1228"/>
              <a:ext cx="922" cy="29"/>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B9B9B9"/>
            </a:solidFill>
            <a:ln w="9525">
              <a:noFill/>
              <a:round/>
              <a:headEnd/>
              <a:tailEnd/>
            </a:ln>
          </p:spPr>
          <p:txBody>
            <a:bodyPr/>
            <a:lstStyle/>
            <a:p>
              <a:endParaRPr lang="es-CL"/>
            </a:p>
          </p:txBody>
        </p:sp>
        <p:sp>
          <p:nvSpPr>
            <p:cNvPr id="228685" name="Freeform 158"/>
            <p:cNvSpPr>
              <a:spLocks/>
            </p:cNvSpPr>
            <p:nvPr/>
          </p:nvSpPr>
          <p:spPr bwMode="auto">
            <a:xfrm>
              <a:off x="2606" y="1227"/>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B7B7B7"/>
            </a:solidFill>
            <a:ln w="9525">
              <a:noFill/>
              <a:round/>
              <a:headEnd/>
              <a:tailEnd/>
            </a:ln>
          </p:spPr>
          <p:txBody>
            <a:bodyPr/>
            <a:lstStyle/>
            <a:p>
              <a:endParaRPr lang="es-CL"/>
            </a:p>
          </p:txBody>
        </p:sp>
        <p:sp>
          <p:nvSpPr>
            <p:cNvPr id="228686" name="Freeform 159"/>
            <p:cNvSpPr>
              <a:spLocks/>
            </p:cNvSpPr>
            <p:nvPr/>
          </p:nvSpPr>
          <p:spPr bwMode="auto">
            <a:xfrm>
              <a:off x="2606" y="1226"/>
              <a:ext cx="922" cy="28"/>
            </a:xfrm>
            <a:custGeom>
              <a:avLst/>
              <a:gdLst>
                <a:gd name="T0" fmla="*/ 1 w 2766"/>
                <a:gd name="T1" fmla="*/ 0 h 85"/>
                <a:gd name="T2" fmla="*/ 2766 w 2766"/>
                <a:gd name="T3" fmla="*/ 80 h 85"/>
                <a:gd name="T4" fmla="*/ 2766 w 2766"/>
                <a:gd name="T5" fmla="*/ 85 h 85"/>
                <a:gd name="T6" fmla="*/ 0 w 2766"/>
                <a:gd name="T7" fmla="*/ 4 h 85"/>
                <a:gd name="T8" fmla="*/ 1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1" y="0"/>
                  </a:moveTo>
                  <a:lnTo>
                    <a:pt x="2766" y="80"/>
                  </a:lnTo>
                  <a:lnTo>
                    <a:pt x="2766" y="85"/>
                  </a:lnTo>
                  <a:lnTo>
                    <a:pt x="0" y="4"/>
                  </a:lnTo>
                  <a:lnTo>
                    <a:pt x="1" y="0"/>
                  </a:lnTo>
                  <a:close/>
                </a:path>
              </a:pathLst>
            </a:custGeom>
            <a:solidFill>
              <a:srgbClr val="B4B4B4"/>
            </a:solidFill>
            <a:ln w="9525">
              <a:noFill/>
              <a:round/>
              <a:headEnd/>
              <a:tailEnd/>
            </a:ln>
          </p:spPr>
          <p:txBody>
            <a:bodyPr/>
            <a:lstStyle/>
            <a:p>
              <a:endParaRPr lang="es-CL"/>
            </a:p>
          </p:txBody>
        </p:sp>
        <p:sp>
          <p:nvSpPr>
            <p:cNvPr id="228687" name="Freeform 160"/>
            <p:cNvSpPr>
              <a:spLocks/>
            </p:cNvSpPr>
            <p:nvPr/>
          </p:nvSpPr>
          <p:spPr bwMode="auto">
            <a:xfrm>
              <a:off x="2606" y="1224"/>
              <a:ext cx="922" cy="28"/>
            </a:xfrm>
            <a:custGeom>
              <a:avLst/>
              <a:gdLst>
                <a:gd name="T0" fmla="*/ 0 w 2766"/>
                <a:gd name="T1" fmla="*/ 0 h 85"/>
                <a:gd name="T2" fmla="*/ 2766 w 2766"/>
                <a:gd name="T3" fmla="*/ 81 h 85"/>
                <a:gd name="T4" fmla="*/ 2765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5" y="85"/>
                  </a:lnTo>
                  <a:lnTo>
                    <a:pt x="0" y="5"/>
                  </a:lnTo>
                  <a:lnTo>
                    <a:pt x="0" y="0"/>
                  </a:lnTo>
                  <a:close/>
                </a:path>
              </a:pathLst>
            </a:custGeom>
            <a:solidFill>
              <a:srgbClr val="B1B1B1"/>
            </a:solidFill>
            <a:ln w="9525">
              <a:noFill/>
              <a:round/>
              <a:headEnd/>
              <a:tailEnd/>
            </a:ln>
          </p:spPr>
          <p:txBody>
            <a:bodyPr/>
            <a:lstStyle/>
            <a:p>
              <a:endParaRPr lang="es-CL"/>
            </a:p>
          </p:txBody>
        </p:sp>
        <p:sp>
          <p:nvSpPr>
            <p:cNvPr id="228688" name="Freeform 161"/>
            <p:cNvSpPr>
              <a:spLocks/>
            </p:cNvSpPr>
            <p:nvPr/>
          </p:nvSpPr>
          <p:spPr bwMode="auto">
            <a:xfrm>
              <a:off x="2606" y="1223"/>
              <a:ext cx="922" cy="28"/>
            </a:xfrm>
            <a:custGeom>
              <a:avLst/>
              <a:gdLst>
                <a:gd name="T0" fmla="*/ 0 w 2766"/>
                <a:gd name="T1" fmla="*/ 0 h 84"/>
                <a:gd name="T2" fmla="*/ 2766 w 2766"/>
                <a:gd name="T3" fmla="*/ 81 h 84"/>
                <a:gd name="T4" fmla="*/ 2766 w 2766"/>
                <a:gd name="T5" fmla="*/ 84 h 84"/>
                <a:gd name="T6" fmla="*/ 0 w 2766"/>
                <a:gd name="T7" fmla="*/ 3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1"/>
                  </a:lnTo>
                  <a:lnTo>
                    <a:pt x="2766" y="84"/>
                  </a:lnTo>
                  <a:lnTo>
                    <a:pt x="0" y="3"/>
                  </a:lnTo>
                  <a:lnTo>
                    <a:pt x="0" y="0"/>
                  </a:lnTo>
                  <a:close/>
                </a:path>
              </a:pathLst>
            </a:custGeom>
            <a:solidFill>
              <a:srgbClr val="AFAFAF"/>
            </a:solidFill>
            <a:ln w="9525">
              <a:noFill/>
              <a:round/>
              <a:headEnd/>
              <a:tailEnd/>
            </a:ln>
          </p:spPr>
          <p:txBody>
            <a:bodyPr/>
            <a:lstStyle/>
            <a:p>
              <a:endParaRPr lang="es-CL"/>
            </a:p>
          </p:txBody>
        </p:sp>
        <p:sp>
          <p:nvSpPr>
            <p:cNvPr id="228689" name="Freeform 162"/>
            <p:cNvSpPr>
              <a:spLocks/>
            </p:cNvSpPr>
            <p:nvPr/>
          </p:nvSpPr>
          <p:spPr bwMode="auto">
            <a:xfrm>
              <a:off x="2606" y="1222"/>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ACACAC"/>
            </a:solidFill>
            <a:ln w="9525">
              <a:noFill/>
              <a:round/>
              <a:headEnd/>
              <a:tailEnd/>
            </a:ln>
          </p:spPr>
          <p:txBody>
            <a:bodyPr/>
            <a:lstStyle/>
            <a:p>
              <a:endParaRPr lang="es-CL"/>
            </a:p>
          </p:txBody>
        </p:sp>
        <p:sp>
          <p:nvSpPr>
            <p:cNvPr id="228690" name="Freeform 163"/>
            <p:cNvSpPr>
              <a:spLocks/>
            </p:cNvSpPr>
            <p:nvPr/>
          </p:nvSpPr>
          <p:spPr bwMode="auto">
            <a:xfrm>
              <a:off x="2606" y="1220"/>
              <a:ext cx="922" cy="29"/>
            </a:xfrm>
            <a:custGeom>
              <a:avLst/>
              <a:gdLst>
                <a:gd name="T0" fmla="*/ 0 w 2766"/>
                <a:gd name="T1" fmla="*/ 0 h 85"/>
                <a:gd name="T2" fmla="*/ 2766 w 2766"/>
                <a:gd name="T3" fmla="*/ 80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0"/>
                  </a:lnTo>
                  <a:lnTo>
                    <a:pt x="2766" y="85"/>
                  </a:lnTo>
                  <a:lnTo>
                    <a:pt x="0" y="4"/>
                  </a:lnTo>
                  <a:lnTo>
                    <a:pt x="0" y="0"/>
                  </a:lnTo>
                  <a:close/>
                </a:path>
              </a:pathLst>
            </a:custGeom>
            <a:solidFill>
              <a:srgbClr val="A9A9A9"/>
            </a:solidFill>
            <a:ln w="9525">
              <a:noFill/>
              <a:round/>
              <a:headEnd/>
              <a:tailEnd/>
            </a:ln>
          </p:spPr>
          <p:txBody>
            <a:bodyPr/>
            <a:lstStyle/>
            <a:p>
              <a:endParaRPr lang="es-CL"/>
            </a:p>
          </p:txBody>
        </p:sp>
        <p:sp>
          <p:nvSpPr>
            <p:cNvPr id="228691" name="Freeform 164"/>
            <p:cNvSpPr>
              <a:spLocks/>
            </p:cNvSpPr>
            <p:nvPr/>
          </p:nvSpPr>
          <p:spPr bwMode="auto">
            <a:xfrm>
              <a:off x="2606" y="1219"/>
              <a:ext cx="922" cy="28"/>
            </a:xfrm>
            <a:custGeom>
              <a:avLst/>
              <a:gdLst>
                <a:gd name="T0" fmla="*/ 0 w 2766"/>
                <a:gd name="T1" fmla="*/ 0 h 85"/>
                <a:gd name="T2" fmla="*/ 2766 w 2766"/>
                <a:gd name="T3" fmla="*/ 81 h 85"/>
                <a:gd name="T4" fmla="*/ 2766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5"/>
                  </a:lnTo>
                  <a:lnTo>
                    <a:pt x="0" y="0"/>
                  </a:lnTo>
                  <a:close/>
                </a:path>
              </a:pathLst>
            </a:custGeom>
            <a:solidFill>
              <a:srgbClr val="A7A7A7"/>
            </a:solidFill>
            <a:ln w="9525">
              <a:noFill/>
              <a:round/>
              <a:headEnd/>
              <a:tailEnd/>
            </a:ln>
          </p:spPr>
          <p:txBody>
            <a:bodyPr/>
            <a:lstStyle/>
            <a:p>
              <a:endParaRPr lang="es-CL"/>
            </a:p>
          </p:txBody>
        </p:sp>
        <p:sp>
          <p:nvSpPr>
            <p:cNvPr id="228692" name="Freeform 165"/>
            <p:cNvSpPr>
              <a:spLocks/>
            </p:cNvSpPr>
            <p:nvPr/>
          </p:nvSpPr>
          <p:spPr bwMode="auto">
            <a:xfrm>
              <a:off x="2606" y="1217"/>
              <a:ext cx="922" cy="29"/>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A4A4A4"/>
            </a:solidFill>
            <a:ln w="9525">
              <a:noFill/>
              <a:round/>
              <a:headEnd/>
              <a:tailEnd/>
            </a:ln>
          </p:spPr>
          <p:txBody>
            <a:bodyPr/>
            <a:lstStyle/>
            <a:p>
              <a:endParaRPr lang="es-CL"/>
            </a:p>
          </p:txBody>
        </p:sp>
        <p:sp>
          <p:nvSpPr>
            <p:cNvPr id="228693" name="Freeform 166"/>
            <p:cNvSpPr>
              <a:spLocks/>
            </p:cNvSpPr>
            <p:nvPr/>
          </p:nvSpPr>
          <p:spPr bwMode="auto">
            <a:xfrm>
              <a:off x="2606" y="1217"/>
              <a:ext cx="922" cy="27"/>
            </a:xfrm>
            <a:custGeom>
              <a:avLst/>
              <a:gdLst>
                <a:gd name="T0" fmla="*/ 0 w 2766"/>
                <a:gd name="T1" fmla="*/ 0 h 83"/>
                <a:gd name="T2" fmla="*/ 2766 w 2766"/>
                <a:gd name="T3" fmla="*/ 81 h 83"/>
                <a:gd name="T4" fmla="*/ 2766 w 2766"/>
                <a:gd name="T5" fmla="*/ 83 h 83"/>
                <a:gd name="T6" fmla="*/ 0 w 2766"/>
                <a:gd name="T7" fmla="*/ 2 h 83"/>
                <a:gd name="T8" fmla="*/ 0 w 2766"/>
                <a:gd name="T9" fmla="*/ 0 h 83"/>
                <a:gd name="T10" fmla="*/ 0 60000 65536"/>
                <a:gd name="T11" fmla="*/ 0 60000 65536"/>
                <a:gd name="T12" fmla="*/ 0 60000 65536"/>
                <a:gd name="T13" fmla="*/ 0 60000 65536"/>
                <a:gd name="T14" fmla="*/ 0 60000 65536"/>
                <a:gd name="T15" fmla="*/ 0 w 2766"/>
                <a:gd name="T16" fmla="*/ 0 h 83"/>
                <a:gd name="T17" fmla="*/ 2766 w 2766"/>
                <a:gd name="T18" fmla="*/ 83 h 83"/>
              </a:gdLst>
              <a:ahLst/>
              <a:cxnLst>
                <a:cxn ang="T10">
                  <a:pos x="T0" y="T1"/>
                </a:cxn>
                <a:cxn ang="T11">
                  <a:pos x="T2" y="T3"/>
                </a:cxn>
                <a:cxn ang="T12">
                  <a:pos x="T4" y="T5"/>
                </a:cxn>
                <a:cxn ang="T13">
                  <a:pos x="T6" y="T7"/>
                </a:cxn>
                <a:cxn ang="T14">
                  <a:pos x="T8" y="T9"/>
                </a:cxn>
              </a:cxnLst>
              <a:rect l="T15" t="T16" r="T17" b="T18"/>
              <a:pathLst>
                <a:path w="2766" h="83">
                  <a:moveTo>
                    <a:pt x="0" y="0"/>
                  </a:moveTo>
                  <a:lnTo>
                    <a:pt x="2766" y="81"/>
                  </a:lnTo>
                  <a:lnTo>
                    <a:pt x="2766" y="83"/>
                  </a:lnTo>
                  <a:lnTo>
                    <a:pt x="0" y="2"/>
                  </a:lnTo>
                  <a:lnTo>
                    <a:pt x="0" y="0"/>
                  </a:lnTo>
                  <a:close/>
                </a:path>
              </a:pathLst>
            </a:custGeom>
            <a:solidFill>
              <a:srgbClr val="A1A1A1"/>
            </a:solidFill>
            <a:ln w="9525">
              <a:noFill/>
              <a:round/>
              <a:headEnd/>
              <a:tailEnd/>
            </a:ln>
          </p:spPr>
          <p:txBody>
            <a:bodyPr/>
            <a:lstStyle/>
            <a:p>
              <a:endParaRPr lang="es-CL"/>
            </a:p>
          </p:txBody>
        </p:sp>
        <p:sp>
          <p:nvSpPr>
            <p:cNvPr id="228694" name="Freeform 167"/>
            <p:cNvSpPr>
              <a:spLocks/>
            </p:cNvSpPr>
            <p:nvPr/>
          </p:nvSpPr>
          <p:spPr bwMode="auto">
            <a:xfrm>
              <a:off x="2605" y="1244"/>
              <a:ext cx="923" cy="13"/>
            </a:xfrm>
            <a:custGeom>
              <a:avLst/>
              <a:gdLst>
                <a:gd name="T0" fmla="*/ 4 w 2768"/>
                <a:gd name="T1" fmla="*/ 0 h 40"/>
                <a:gd name="T2" fmla="*/ 0 w 2768"/>
                <a:gd name="T3" fmla="*/ 40 h 40"/>
                <a:gd name="T4" fmla="*/ 2768 w 2768"/>
                <a:gd name="T5" fmla="*/ 40 h 40"/>
                <a:gd name="T6" fmla="*/ 2763 w 2768"/>
                <a:gd name="T7" fmla="*/ 0 h 40"/>
                <a:gd name="T8" fmla="*/ 4 w 2768"/>
                <a:gd name="T9" fmla="*/ 0 h 40"/>
                <a:gd name="T10" fmla="*/ 0 60000 65536"/>
                <a:gd name="T11" fmla="*/ 0 60000 65536"/>
                <a:gd name="T12" fmla="*/ 0 60000 65536"/>
                <a:gd name="T13" fmla="*/ 0 60000 65536"/>
                <a:gd name="T14" fmla="*/ 0 60000 65536"/>
                <a:gd name="T15" fmla="*/ 0 w 2768"/>
                <a:gd name="T16" fmla="*/ 0 h 40"/>
                <a:gd name="T17" fmla="*/ 2768 w 2768"/>
                <a:gd name="T18" fmla="*/ 40 h 40"/>
              </a:gdLst>
              <a:ahLst/>
              <a:cxnLst>
                <a:cxn ang="T10">
                  <a:pos x="T0" y="T1"/>
                </a:cxn>
                <a:cxn ang="T11">
                  <a:pos x="T2" y="T3"/>
                </a:cxn>
                <a:cxn ang="T12">
                  <a:pos x="T4" y="T5"/>
                </a:cxn>
                <a:cxn ang="T13">
                  <a:pos x="T6" y="T7"/>
                </a:cxn>
                <a:cxn ang="T14">
                  <a:pos x="T8" y="T9"/>
                </a:cxn>
              </a:cxnLst>
              <a:rect l="T15" t="T16" r="T17" b="T18"/>
              <a:pathLst>
                <a:path w="2768" h="40">
                  <a:moveTo>
                    <a:pt x="4" y="0"/>
                  </a:moveTo>
                  <a:lnTo>
                    <a:pt x="0" y="40"/>
                  </a:lnTo>
                  <a:lnTo>
                    <a:pt x="2768" y="40"/>
                  </a:lnTo>
                  <a:lnTo>
                    <a:pt x="2763" y="0"/>
                  </a:lnTo>
                  <a:lnTo>
                    <a:pt x="4" y="0"/>
                  </a:lnTo>
                  <a:close/>
                </a:path>
              </a:pathLst>
            </a:custGeom>
            <a:solidFill>
              <a:srgbClr val="000000"/>
            </a:solidFill>
            <a:ln w="9525">
              <a:noFill/>
              <a:round/>
              <a:headEnd/>
              <a:tailEnd/>
            </a:ln>
          </p:spPr>
          <p:txBody>
            <a:bodyPr/>
            <a:lstStyle/>
            <a:p>
              <a:endParaRPr lang="es-CL"/>
            </a:p>
          </p:txBody>
        </p:sp>
        <p:sp>
          <p:nvSpPr>
            <p:cNvPr id="228695" name="Freeform 168"/>
            <p:cNvSpPr>
              <a:spLocks/>
            </p:cNvSpPr>
            <p:nvPr/>
          </p:nvSpPr>
          <p:spPr bwMode="auto">
            <a:xfrm>
              <a:off x="2605" y="1256"/>
              <a:ext cx="922" cy="28"/>
            </a:xfrm>
            <a:custGeom>
              <a:avLst/>
              <a:gdLst>
                <a:gd name="T0" fmla="*/ 0 w 2766"/>
                <a:gd name="T1" fmla="*/ 0 h 84"/>
                <a:gd name="T2" fmla="*/ 2766 w 2766"/>
                <a:gd name="T3" fmla="*/ 81 h 84"/>
                <a:gd name="T4" fmla="*/ 2766 w 2766"/>
                <a:gd name="T5" fmla="*/ 84 h 84"/>
                <a:gd name="T6" fmla="*/ 0 w 2766"/>
                <a:gd name="T7" fmla="*/ 3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1"/>
                  </a:lnTo>
                  <a:lnTo>
                    <a:pt x="2766" y="84"/>
                  </a:lnTo>
                  <a:lnTo>
                    <a:pt x="0" y="3"/>
                  </a:lnTo>
                  <a:lnTo>
                    <a:pt x="0" y="0"/>
                  </a:lnTo>
                  <a:close/>
                </a:path>
              </a:pathLst>
            </a:custGeom>
            <a:solidFill>
              <a:srgbClr val="F0F0F0"/>
            </a:solidFill>
            <a:ln w="9525">
              <a:noFill/>
              <a:round/>
              <a:headEnd/>
              <a:tailEnd/>
            </a:ln>
          </p:spPr>
          <p:txBody>
            <a:bodyPr/>
            <a:lstStyle/>
            <a:p>
              <a:endParaRPr lang="es-CL"/>
            </a:p>
          </p:txBody>
        </p:sp>
        <p:sp>
          <p:nvSpPr>
            <p:cNvPr id="228696" name="Freeform 169"/>
            <p:cNvSpPr>
              <a:spLocks/>
            </p:cNvSpPr>
            <p:nvPr/>
          </p:nvSpPr>
          <p:spPr bwMode="auto">
            <a:xfrm>
              <a:off x="2605" y="1255"/>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EEEEEE"/>
            </a:solidFill>
            <a:ln w="9525">
              <a:noFill/>
              <a:round/>
              <a:headEnd/>
              <a:tailEnd/>
            </a:ln>
          </p:spPr>
          <p:txBody>
            <a:bodyPr/>
            <a:lstStyle/>
            <a:p>
              <a:endParaRPr lang="es-CL"/>
            </a:p>
          </p:txBody>
        </p:sp>
        <p:sp>
          <p:nvSpPr>
            <p:cNvPr id="228697" name="Freeform 170"/>
            <p:cNvSpPr>
              <a:spLocks/>
            </p:cNvSpPr>
            <p:nvPr/>
          </p:nvSpPr>
          <p:spPr bwMode="auto">
            <a:xfrm>
              <a:off x="2605" y="1254"/>
              <a:ext cx="922" cy="28"/>
            </a:xfrm>
            <a:custGeom>
              <a:avLst/>
              <a:gdLst>
                <a:gd name="T0" fmla="*/ 0 w 2766"/>
                <a:gd name="T1" fmla="*/ 0 h 85"/>
                <a:gd name="T2" fmla="*/ 2766 w 2766"/>
                <a:gd name="T3" fmla="*/ 80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0"/>
                  </a:lnTo>
                  <a:lnTo>
                    <a:pt x="2766" y="85"/>
                  </a:lnTo>
                  <a:lnTo>
                    <a:pt x="0" y="4"/>
                  </a:lnTo>
                  <a:lnTo>
                    <a:pt x="0" y="0"/>
                  </a:lnTo>
                  <a:close/>
                </a:path>
              </a:pathLst>
            </a:custGeom>
            <a:solidFill>
              <a:srgbClr val="EBEBEB"/>
            </a:solidFill>
            <a:ln w="9525">
              <a:noFill/>
              <a:round/>
              <a:headEnd/>
              <a:tailEnd/>
            </a:ln>
          </p:spPr>
          <p:txBody>
            <a:bodyPr/>
            <a:lstStyle/>
            <a:p>
              <a:endParaRPr lang="es-CL"/>
            </a:p>
          </p:txBody>
        </p:sp>
        <p:sp>
          <p:nvSpPr>
            <p:cNvPr id="228698" name="Freeform 171"/>
            <p:cNvSpPr>
              <a:spLocks/>
            </p:cNvSpPr>
            <p:nvPr/>
          </p:nvSpPr>
          <p:spPr bwMode="auto">
            <a:xfrm>
              <a:off x="2605" y="1252"/>
              <a:ext cx="922" cy="28"/>
            </a:xfrm>
            <a:custGeom>
              <a:avLst/>
              <a:gdLst>
                <a:gd name="T0" fmla="*/ 0 w 2766"/>
                <a:gd name="T1" fmla="*/ 0 h 85"/>
                <a:gd name="T2" fmla="*/ 2766 w 2766"/>
                <a:gd name="T3" fmla="*/ 81 h 85"/>
                <a:gd name="T4" fmla="*/ 2766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5"/>
                  </a:lnTo>
                  <a:lnTo>
                    <a:pt x="0" y="0"/>
                  </a:lnTo>
                  <a:close/>
                </a:path>
              </a:pathLst>
            </a:custGeom>
            <a:solidFill>
              <a:srgbClr val="E9E9E9"/>
            </a:solidFill>
            <a:ln w="9525">
              <a:noFill/>
              <a:round/>
              <a:headEnd/>
              <a:tailEnd/>
            </a:ln>
          </p:spPr>
          <p:txBody>
            <a:bodyPr/>
            <a:lstStyle/>
            <a:p>
              <a:endParaRPr lang="es-CL"/>
            </a:p>
          </p:txBody>
        </p:sp>
        <p:sp>
          <p:nvSpPr>
            <p:cNvPr id="228699" name="Freeform 172"/>
            <p:cNvSpPr>
              <a:spLocks/>
            </p:cNvSpPr>
            <p:nvPr/>
          </p:nvSpPr>
          <p:spPr bwMode="auto">
            <a:xfrm>
              <a:off x="2605" y="1251"/>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E6E6E6"/>
            </a:solidFill>
            <a:ln w="9525">
              <a:noFill/>
              <a:round/>
              <a:headEnd/>
              <a:tailEnd/>
            </a:ln>
          </p:spPr>
          <p:txBody>
            <a:bodyPr/>
            <a:lstStyle/>
            <a:p>
              <a:endParaRPr lang="es-CL"/>
            </a:p>
          </p:txBody>
        </p:sp>
        <p:sp>
          <p:nvSpPr>
            <p:cNvPr id="228700" name="Freeform 173"/>
            <p:cNvSpPr>
              <a:spLocks/>
            </p:cNvSpPr>
            <p:nvPr/>
          </p:nvSpPr>
          <p:spPr bwMode="auto">
            <a:xfrm>
              <a:off x="2605" y="1250"/>
              <a:ext cx="922" cy="28"/>
            </a:xfrm>
            <a:custGeom>
              <a:avLst/>
              <a:gdLst>
                <a:gd name="T0" fmla="*/ 0 w 2766"/>
                <a:gd name="T1" fmla="*/ 0 h 84"/>
                <a:gd name="T2" fmla="*/ 2766 w 2766"/>
                <a:gd name="T3" fmla="*/ 81 h 84"/>
                <a:gd name="T4" fmla="*/ 2766 w 2766"/>
                <a:gd name="T5" fmla="*/ 84 h 84"/>
                <a:gd name="T6" fmla="*/ 0 w 2766"/>
                <a:gd name="T7" fmla="*/ 3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1"/>
                  </a:lnTo>
                  <a:lnTo>
                    <a:pt x="2766" y="84"/>
                  </a:lnTo>
                  <a:lnTo>
                    <a:pt x="0" y="3"/>
                  </a:lnTo>
                  <a:lnTo>
                    <a:pt x="0" y="0"/>
                  </a:lnTo>
                  <a:close/>
                </a:path>
              </a:pathLst>
            </a:custGeom>
            <a:solidFill>
              <a:srgbClr val="E3E3E3"/>
            </a:solidFill>
            <a:ln w="9525">
              <a:noFill/>
              <a:round/>
              <a:headEnd/>
              <a:tailEnd/>
            </a:ln>
          </p:spPr>
          <p:txBody>
            <a:bodyPr/>
            <a:lstStyle/>
            <a:p>
              <a:endParaRPr lang="es-CL"/>
            </a:p>
          </p:txBody>
        </p:sp>
        <p:sp>
          <p:nvSpPr>
            <p:cNvPr id="228701" name="Freeform 174"/>
            <p:cNvSpPr>
              <a:spLocks/>
            </p:cNvSpPr>
            <p:nvPr/>
          </p:nvSpPr>
          <p:spPr bwMode="auto">
            <a:xfrm>
              <a:off x="2605" y="1248"/>
              <a:ext cx="922" cy="29"/>
            </a:xfrm>
            <a:custGeom>
              <a:avLst/>
              <a:gdLst>
                <a:gd name="T0" fmla="*/ 1 w 2766"/>
                <a:gd name="T1" fmla="*/ 0 h 85"/>
                <a:gd name="T2" fmla="*/ 2766 w 2766"/>
                <a:gd name="T3" fmla="*/ 80 h 85"/>
                <a:gd name="T4" fmla="*/ 2766 w 2766"/>
                <a:gd name="T5" fmla="*/ 85 h 85"/>
                <a:gd name="T6" fmla="*/ 0 w 2766"/>
                <a:gd name="T7" fmla="*/ 4 h 85"/>
                <a:gd name="T8" fmla="*/ 1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1" y="0"/>
                  </a:moveTo>
                  <a:lnTo>
                    <a:pt x="2766" y="80"/>
                  </a:lnTo>
                  <a:lnTo>
                    <a:pt x="2766" y="85"/>
                  </a:lnTo>
                  <a:lnTo>
                    <a:pt x="0" y="4"/>
                  </a:lnTo>
                  <a:lnTo>
                    <a:pt x="1" y="0"/>
                  </a:lnTo>
                  <a:close/>
                </a:path>
              </a:pathLst>
            </a:custGeom>
            <a:solidFill>
              <a:srgbClr val="E1E1E1"/>
            </a:solidFill>
            <a:ln w="9525">
              <a:noFill/>
              <a:round/>
              <a:headEnd/>
              <a:tailEnd/>
            </a:ln>
          </p:spPr>
          <p:txBody>
            <a:bodyPr/>
            <a:lstStyle/>
            <a:p>
              <a:endParaRPr lang="es-CL"/>
            </a:p>
          </p:txBody>
        </p:sp>
        <p:sp>
          <p:nvSpPr>
            <p:cNvPr id="228702" name="Freeform 175"/>
            <p:cNvSpPr>
              <a:spLocks/>
            </p:cNvSpPr>
            <p:nvPr/>
          </p:nvSpPr>
          <p:spPr bwMode="auto">
            <a:xfrm>
              <a:off x="2606" y="1247"/>
              <a:ext cx="922" cy="28"/>
            </a:xfrm>
            <a:custGeom>
              <a:avLst/>
              <a:gdLst>
                <a:gd name="T0" fmla="*/ 0 w 2766"/>
                <a:gd name="T1" fmla="*/ 0 h 85"/>
                <a:gd name="T2" fmla="*/ 2766 w 2766"/>
                <a:gd name="T3" fmla="*/ 81 h 85"/>
                <a:gd name="T4" fmla="*/ 2765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5" y="85"/>
                  </a:lnTo>
                  <a:lnTo>
                    <a:pt x="0" y="5"/>
                  </a:lnTo>
                  <a:lnTo>
                    <a:pt x="0" y="0"/>
                  </a:lnTo>
                  <a:close/>
                </a:path>
              </a:pathLst>
            </a:custGeom>
            <a:solidFill>
              <a:srgbClr val="DEDEDE"/>
            </a:solidFill>
            <a:ln w="9525">
              <a:noFill/>
              <a:round/>
              <a:headEnd/>
              <a:tailEnd/>
            </a:ln>
          </p:spPr>
          <p:txBody>
            <a:bodyPr/>
            <a:lstStyle/>
            <a:p>
              <a:endParaRPr lang="es-CL"/>
            </a:p>
          </p:txBody>
        </p:sp>
        <p:sp>
          <p:nvSpPr>
            <p:cNvPr id="228703" name="Freeform 176"/>
            <p:cNvSpPr>
              <a:spLocks/>
            </p:cNvSpPr>
            <p:nvPr/>
          </p:nvSpPr>
          <p:spPr bwMode="auto">
            <a:xfrm>
              <a:off x="2606" y="1245"/>
              <a:ext cx="922" cy="29"/>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DBDBDB"/>
            </a:solidFill>
            <a:ln w="9525">
              <a:noFill/>
              <a:round/>
              <a:headEnd/>
              <a:tailEnd/>
            </a:ln>
          </p:spPr>
          <p:txBody>
            <a:bodyPr/>
            <a:lstStyle/>
            <a:p>
              <a:endParaRPr lang="es-CL"/>
            </a:p>
          </p:txBody>
        </p:sp>
        <p:sp>
          <p:nvSpPr>
            <p:cNvPr id="228704" name="Freeform 177"/>
            <p:cNvSpPr>
              <a:spLocks/>
            </p:cNvSpPr>
            <p:nvPr/>
          </p:nvSpPr>
          <p:spPr bwMode="auto">
            <a:xfrm>
              <a:off x="2606" y="1244"/>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D9D9D9"/>
            </a:solidFill>
            <a:ln w="9525">
              <a:noFill/>
              <a:round/>
              <a:headEnd/>
              <a:tailEnd/>
            </a:ln>
          </p:spPr>
          <p:txBody>
            <a:bodyPr/>
            <a:lstStyle/>
            <a:p>
              <a:endParaRPr lang="es-CL"/>
            </a:p>
          </p:txBody>
        </p:sp>
        <p:sp>
          <p:nvSpPr>
            <p:cNvPr id="228705" name="Freeform 178"/>
            <p:cNvSpPr>
              <a:spLocks/>
            </p:cNvSpPr>
            <p:nvPr/>
          </p:nvSpPr>
          <p:spPr bwMode="auto">
            <a:xfrm>
              <a:off x="2606" y="1243"/>
              <a:ext cx="922" cy="28"/>
            </a:xfrm>
            <a:custGeom>
              <a:avLst/>
              <a:gdLst>
                <a:gd name="T0" fmla="*/ 0 w 2766"/>
                <a:gd name="T1" fmla="*/ 0 h 84"/>
                <a:gd name="T2" fmla="*/ 2766 w 2766"/>
                <a:gd name="T3" fmla="*/ 80 h 84"/>
                <a:gd name="T4" fmla="*/ 2766 w 2766"/>
                <a:gd name="T5" fmla="*/ 84 h 84"/>
                <a:gd name="T6" fmla="*/ 0 w 2766"/>
                <a:gd name="T7" fmla="*/ 3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0"/>
                  </a:lnTo>
                  <a:lnTo>
                    <a:pt x="2766" y="84"/>
                  </a:lnTo>
                  <a:lnTo>
                    <a:pt x="0" y="3"/>
                  </a:lnTo>
                  <a:lnTo>
                    <a:pt x="0" y="0"/>
                  </a:lnTo>
                  <a:close/>
                </a:path>
              </a:pathLst>
            </a:custGeom>
            <a:solidFill>
              <a:srgbClr val="D6D6D6"/>
            </a:solidFill>
            <a:ln w="9525">
              <a:noFill/>
              <a:round/>
              <a:headEnd/>
              <a:tailEnd/>
            </a:ln>
          </p:spPr>
          <p:txBody>
            <a:bodyPr/>
            <a:lstStyle/>
            <a:p>
              <a:endParaRPr lang="es-CL"/>
            </a:p>
          </p:txBody>
        </p:sp>
        <p:sp>
          <p:nvSpPr>
            <p:cNvPr id="228706" name="Freeform 179"/>
            <p:cNvSpPr>
              <a:spLocks/>
            </p:cNvSpPr>
            <p:nvPr/>
          </p:nvSpPr>
          <p:spPr bwMode="auto">
            <a:xfrm>
              <a:off x="2606" y="1241"/>
              <a:ext cx="922" cy="29"/>
            </a:xfrm>
            <a:custGeom>
              <a:avLst/>
              <a:gdLst>
                <a:gd name="T0" fmla="*/ 0 w 2766"/>
                <a:gd name="T1" fmla="*/ 0 h 85"/>
                <a:gd name="T2" fmla="*/ 2766 w 2766"/>
                <a:gd name="T3" fmla="*/ 81 h 85"/>
                <a:gd name="T4" fmla="*/ 2766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5"/>
                  </a:lnTo>
                  <a:lnTo>
                    <a:pt x="0" y="0"/>
                  </a:lnTo>
                  <a:close/>
                </a:path>
              </a:pathLst>
            </a:custGeom>
            <a:solidFill>
              <a:srgbClr val="D4D4D4"/>
            </a:solidFill>
            <a:ln w="9525">
              <a:noFill/>
              <a:round/>
              <a:headEnd/>
              <a:tailEnd/>
            </a:ln>
          </p:spPr>
          <p:txBody>
            <a:bodyPr/>
            <a:lstStyle/>
            <a:p>
              <a:endParaRPr lang="es-CL"/>
            </a:p>
          </p:txBody>
        </p:sp>
        <p:sp>
          <p:nvSpPr>
            <p:cNvPr id="228707" name="Freeform 180"/>
            <p:cNvSpPr>
              <a:spLocks/>
            </p:cNvSpPr>
            <p:nvPr/>
          </p:nvSpPr>
          <p:spPr bwMode="auto">
            <a:xfrm>
              <a:off x="2606" y="1240"/>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D1D1D1"/>
            </a:solidFill>
            <a:ln w="9525">
              <a:noFill/>
              <a:round/>
              <a:headEnd/>
              <a:tailEnd/>
            </a:ln>
          </p:spPr>
          <p:txBody>
            <a:bodyPr/>
            <a:lstStyle/>
            <a:p>
              <a:endParaRPr lang="es-CL"/>
            </a:p>
          </p:txBody>
        </p:sp>
        <p:sp>
          <p:nvSpPr>
            <p:cNvPr id="228708" name="Freeform 181"/>
            <p:cNvSpPr>
              <a:spLocks/>
            </p:cNvSpPr>
            <p:nvPr/>
          </p:nvSpPr>
          <p:spPr bwMode="auto">
            <a:xfrm>
              <a:off x="2606" y="1239"/>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CECECE"/>
            </a:solidFill>
            <a:ln w="9525">
              <a:noFill/>
              <a:round/>
              <a:headEnd/>
              <a:tailEnd/>
            </a:ln>
          </p:spPr>
          <p:txBody>
            <a:bodyPr/>
            <a:lstStyle/>
            <a:p>
              <a:endParaRPr lang="es-CL"/>
            </a:p>
          </p:txBody>
        </p:sp>
        <p:sp>
          <p:nvSpPr>
            <p:cNvPr id="228709" name="Freeform 182"/>
            <p:cNvSpPr>
              <a:spLocks/>
            </p:cNvSpPr>
            <p:nvPr/>
          </p:nvSpPr>
          <p:spPr bwMode="auto">
            <a:xfrm>
              <a:off x="2606" y="1237"/>
              <a:ext cx="922" cy="29"/>
            </a:xfrm>
            <a:custGeom>
              <a:avLst/>
              <a:gdLst>
                <a:gd name="T0" fmla="*/ 1 w 2766"/>
                <a:gd name="T1" fmla="*/ 0 h 85"/>
                <a:gd name="T2" fmla="*/ 2766 w 2766"/>
                <a:gd name="T3" fmla="*/ 80 h 85"/>
                <a:gd name="T4" fmla="*/ 2766 w 2766"/>
                <a:gd name="T5" fmla="*/ 85 h 85"/>
                <a:gd name="T6" fmla="*/ 0 w 2766"/>
                <a:gd name="T7" fmla="*/ 4 h 85"/>
                <a:gd name="T8" fmla="*/ 1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1" y="0"/>
                  </a:moveTo>
                  <a:lnTo>
                    <a:pt x="2766" y="80"/>
                  </a:lnTo>
                  <a:lnTo>
                    <a:pt x="2766" y="85"/>
                  </a:lnTo>
                  <a:lnTo>
                    <a:pt x="0" y="4"/>
                  </a:lnTo>
                  <a:lnTo>
                    <a:pt x="1" y="0"/>
                  </a:lnTo>
                  <a:close/>
                </a:path>
              </a:pathLst>
            </a:custGeom>
            <a:solidFill>
              <a:srgbClr val="CCCCCC"/>
            </a:solidFill>
            <a:ln w="9525">
              <a:noFill/>
              <a:round/>
              <a:headEnd/>
              <a:tailEnd/>
            </a:ln>
          </p:spPr>
          <p:txBody>
            <a:bodyPr/>
            <a:lstStyle/>
            <a:p>
              <a:endParaRPr lang="es-CL"/>
            </a:p>
          </p:txBody>
        </p:sp>
        <p:sp>
          <p:nvSpPr>
            <p:cNvPr id="228710" name="Freeform 183"/>
            <p:cNvSpPr>
              <a:spLocks/>
            </p:cNvSpPr>
            <p:nvPr/>
          </p:nvSpPr>
          <p:spPr bwMode="auto">
            <a:xfrm>
              <a:off x="2606" y="1237"/>
              <a:ext cx="922" cy="27"/>
            </a:xfrm>
            <a:custGeom>
              <a:avLst/>
              <a:gdLst>
                <a:gd name="T0" fmla="*/ 0 w 2765"/>
                <a:gd name="T1" fmla="*/ 0 h 82"/>
                <a:gd name="T2" fmla="*/ 2765 w 2765"/>
                <a:gd name="T3" fmla="*/ 80 h 82"/>
                <a:gd name="T4" fmla="*/ 2765 w 2765"/>
                <a:gd name="T5" fmla="*/ 82 h 82"/>
                <a:gd name="T6" fmla="*/ 0 w 2765"/>
                <a:gd name="T7" fmla="*/ 2 h 82"/>
                <a:gd name="T8" fmla="*/ 0 w 2765"/>
                <a:gd name="T9" fmla="*/ 0 h 82"/>
                <a:gd name="T10" fmla="*/ 0 60000 65536"/>
                <a:gd name="T11" fmla="*/ 0 60000 65536"/>
                <a:gd name="T12" fmla="*/ 0 60000 65536"/>
                <a:gd name="T13" fmla="*/ 0 60000 65536"/>
                <a:gd name="T14" fmla="*/ 0 60000 65536"/>
                <a:gd name="T15" fmla="*/ 0 w 2765"/>
                <a:gd name="T16" fmla="*/ 0 h 82"/>
                <a:gd name="T17" fmla="*/ 2765 w 2765"/>
                <a:gd name="T18" fmla="*/ 82 h 82"/>
              </a:gdLst>
              <a:ahLst/>
              <a:cxnLst>
                <a:cxn ang="T10">
                  <a:pos x="T0" y="T1"/>
                </a:cxn>
                <a:cxn ang="T11">
                  <a:pos x="T2" y="T3"/>
                </a:cxn>
                <a:cxn ang="T12">
                  <a:pos x="T4" y="T5"/>
                </a:cxn>
                <a:cxn ang="T13">
                  <a:pos x="T6" y="T7"/>
                </a:cxn>
                <a:cxn ang="T14">
                  <a:pos x="T8" y="T9"/>
                </a:cxn>
              </a:cxnLst>
              <a:rect l="T15" t="T16" r="T17" b="T18"/>
              <a:pathLst>
                <a:path w="2765" h="82">
                  <a:moveTo>
                    <a:pt x="0" y="0"/>
                  </a:moveTo>
                  <a:lnTo>
                    <a:pt x="2765" y="80"/>
                  </a:lnTo>
                  <a:lnTo>
                    <a:pt x="2765" y="82"/>
                  </a:lnTo>
                  <a:lnTo>
                    <a:pt x="0" y="2"/>
                  </a:lnTo>
                  <a:lnTo>
                    <a:pt x="0" y="0"/>
                  </a:lnTo>
                  <a:close/>
                </a:path>
              </a:pathLst>
            </a:custGeom>
            <a:solidFill>
              <a:srgbClr val="C9C9C9"/>
            </a:solidFill>
            <a:ln w="9525">
              <a:noFill/>
              <a:round/>
              <a:headEnd/>
              <a:tailEnd/>
            </a:ln>
          </p:spPr>
          <p:txBody>
            <a:bodyPr/>
            <a:lstStyle/>
            <a:p>
              <a:endParaRPr lang="es-CL"/>
            </a:p>
          </p:txBody>
        </p:sp>
        <p:sp>
          <p:nvSpPr>
            <p:cNvPr id="228711" name="Freeform 184"/>
            <p:cNvSpPr>
              <a:spLocks/>
            </p:cNvSpPr>
            <p:nvPr/>
          </p:nvSpPr>
          <p:spPr bwMode="auto">
            <a:xfrm>
              <a:off x="2606" y="1235"/>
              <a:ext cx="922" cy="28"/>
            </a:xfrm>
            <a:custGeom>
              <a:avLst/>
              <a:gdLst>
                <a:gd name="T0" fmla="*/ 0 w 2766"/>
                <a:gd name="T1" fmla="*/ 0 h 85"/>
                <a:gd name="T2" fmla="*/ 2766 w 2766"/>
                <a:gd name="T3" fmla="*/ 81 h 85"/>
                <a:gd name="T4" fmla="*/ 2765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5" y="85"/>
                  </a:lnTo>
                  <a:lnTo>
                    <a:pt x="0" y="5"/>
                  </a:lnTo>
                  <a:lnTo>
                    <a:pt x="0" y="0"/>
                  </a:lnTo>
                  <a:close/>
                </a:path>
              </a:pathLst>
            </a:custGeom>
            <a:solidFill>
              <a:srgbClr val="C6C6C6"/>
            </a:solidFill>
            <a:ln w="9525">
              <a:noFill/>
              <a:round/>
              <a:headEnd/>
              <a:tailEnd/>
            </a:ln>
          </p:spPr>
          <p:txBody>
            <a:bodyPr/>
            <a:lstStyle/>
            <a:p>
              <a:endParaRPr lang="es-CL"/>
            </a:p>
          </p:txBody>
        </p:sp>
        <p:sp>
          <p:nvSpPr>
            <p:cNvPr id="228712" name="Freeform 185"/>
            <p:cNvSpPr>
              <a:spLocks/>
            </p:cNvSpPr>
            <p:nvPr/>
          </p:nvSpPr>
          <p:spPr bwMode="auto">
            <a:xfrm>
              <a:off x="2606" y="1234"/>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C4C4C4"/>
            </a:solidFill>
            <a:ln w="9525">
              <a:noFill/>
              <a:round/>
              <a:headEnd/>
              <a:tailEnd/>
            </a:ln>
          </p:spPr>
          <p:txBody>
            <a:bodyPr/>
            <a:lstStyle/>
            <a:p>
              <a:endParaRPr lang="es-CL"/>
            </a:p>
          </p:txBody>
        </p:sp>
        <p:sp>
          <p:nvSpPr>
            <p:cNvPr id="228713" name="Freeform 186"/>
            <p:cNvSpPr>
              <a:spLocks/>
            </p:cNvSpPr>
            <p:nvPr/>
          </p:nvSpPr>
          <p:spPr bwMode="auto">
            <a:xfrm>
              <a:off x="2606" y="1232"/>
              <a:ext cx="922" cy="29"/>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C1C1C1"/>
            </a:solidFill>
            <a:ln w="9525">
              <a:noFill/>
              <a:round/>
              <a:headEnd/>
              <a:tailEnd/>
            </a:ln>
          </p:spPr>
          <p:txBody>
            <a:bodyPr/>
            <a:lstStyle/>
            <a:p>
              <a:endParaRPr lang="es-CL"/>
            </a:p>
          </p:txBody>
        </p:sp>
        <p:sp>
          <p:nvSpPr>
            <p:cNvPr id="228714" name="Freeform 187"/>
            <p:cNvSpPr>
              <a:spLocks/>
            </p:cNvSpPr>
            <p:nvPr/>
          </p:nvSpPr>
          <p:spPr bwMode="auto">
            <a:xfrm>
              <a:off x="2606" y="1231"/>
              <a:ext cx="922" cy="28"/>
            </a:xfrm>
            <a:custGeom>
              <a:avLst/>
              <a:gdLst>
                <a:gd name="T0" fmla="*/ 0 w 2766"/>
                <a:gd name="T1" fmla="*/ 0 h 85"/>
                <a:gd name="T2" fmla="*/ 2766 w 2766"/>
                <a:gd name="T3" fmla="*/ 80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0"/>
                  </a:lnTo>
                  <a:lnTo>
                    <a:pt x="2766" y="85"/>
                  </a:lnTo>
                  <a:lnTo>
                    <a:pt x="0" y="4"/>
                  </a:lnTo>
                  <a:lnTo>
                    <a:pt x="0" y="0"/>
                  </a:lnTo>
                  <a:close/>
                </a:path>
              </a:pathLst>
            </a:custGeom>
            <a:solidFill>
              <a:srgbClr val="BEBEBE"/>
            </a:solidFill>
            <a:ln w="9525">
              <a:noFill/>
              <a:round/>
              <a:headEnd/>
              <a:tailEnd/>
            </a:ln>
          </p:spPr>
          <p:txBody>
            <a:bodyPr/>
            <a:lstStyle/>
            <a:p>
              <a:endParaRPr lang="es-CL"/>
            </a:p>
          </p:txBody>
        </p:sp>
        <p:sp>
          <p:nvSpPr>
            <p:cNvPr id="228715" name="Freeform 188"/>
            <p:cNvSpPr>
              <a:spLocks/>
            </p:cNvSpPr>
            <p:nvPr/>
          </p:nvSpPr>
          <p:spPr bwMode="auto">
            <a:xfrm>
              <a:off x="2606" y="1230"/>
              <a:ext cx="922" cy="28"/>
            </a:xfrm>
            <a:custGeom>
              <a:avLst/>
              <a:gdLst>
                <a:gd name="T0" fmla="*/ 0 w 2766"/>
                <a:gd name="T1" fmla="*/ 0 h 84"/>
                <a:gd name="T2" fmla="*/ 2766 w 2766"/>
                <a:gd name="T3" fmla="*/ 81 h 84"/>
                <a:gd name="T4" fmla="*/ 2766 w 2766"/>
                <a:gd name="T5" fmla="*/ 84 h 84"/>
                <a:gd name="T6" fmla="*/ 0 w 2766"/>
                <a:gd name="T7" fmla="*/ 4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1"/>
                  </a:lnTo>
                  <a:lnTo>
                    <a:pt x="2766" y="84"/>
                  </a:lnTo>
                  <a:lnTo>
                    <a:pt x="0" y="4"/>
                  </a:lnTo>
                  <a:lnTo>
                    <a:pt x="0" y="0"/>
                  </a:lnTo>
                  <a:close/>
                </a:path>
              </a:pathLst>
            </a:custGeom>
            <a:solidFill>
              <a:srgbClr val="BCBCBC"/>
            </a:solidFill>
            <a:ln w="9525">
              <a:noFill/>
              <a:round/>
              <a:headEnd/>
              <a:tailEnd/>
            </a:ln>
          </p:spPr>
          <p:txBody>
            <a:bodyPr/>
            <a:lstStyle/>
            <a:p>
              <a:endParaRPr lang="es-CL"/>
            </a:p>
          </p:txBody>
        </p:sp>
        <p:sp>
          <p:nvSpPr>
            <p:cNvPr id="228716" name="Freeform 189"/>
            <p:cNvSpPr>
              <a:spLocks/>
            </p:cNvSpPr>
            <p:nvPr/>
          </p:nvSpPr>
          <p:spPr bwMode="auto">
            <a:xfrm>
              <a:off x="2606" y="1228"/>
              <a:ext cx="922" cy="29"/>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B9B9B9"/>
            </a:solidFill>
            <a:ln w="9525">
              <a:noFill/>
              <a:round/>
              <a:headEnd/>
              <a:tailEnd/>
            </a:ln>
          </p:spPr>
          <p:txBody>
            <a:bodyPr/>
            <a:lstStyle/>
            <a:p>
              <a:endParaRPr lang="es-CL"/>
            </a:p>
          </p:txBody>
        </p:sp>
        <p:sp>
          <p:nvSpPr>
            <p:cNvPr id="228717" name="Freeform 190"/>
            <p:cNvSpPr>
              <a:spLocks/>
            </p:cNvSpPr>
            <p:nvPr/>
          </p:nvSpPr>
          <p:spPr bwMode="auto">
            <a:xfrm>
              <a:off x="2606" y="1227"/>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B7B7B7"/>
            </a:solidFill>
            <a:ln w="9525">
              <a:noFill/>
              <a:round/>
              <a:headEnd/>
              <a:tailEnd/>
            </a:ln>
          </p:spPr>
          <p:txBody>
            <a:bodyPr/>
            <a:lstStyle/>
            <a:p>
              <a:endParaRPr lang="es-CL"/>
            </a:p>
          </p:txBody>
        </p:sp>
        <p:sp>
          <p:nvSpPr>
            <p:cNvPr id="228718" name="Freeform 191"/>
            <p:cNvSpPr>
              <a:spLocks/>
            </p:cNvSpPr>
            <p:nvPr/>
          </p:nvSpPr>
          <p:spPr bwMode="auto">
            <a:xfrm>
              <a:off x="2606" y="1226"/>
              <a:ext cx="922" cy="28"/>
            </a:xfrm>
            <a:custGeom>
              <a:avLst/>
              <a:gdLst>
                <a:gd name="T0" fmla="*/ 1 w 2766"/>
                <a:gd name="T1" fmla="*/ 0 h 85"/>
                <a:gd name="T2" fmla="*/ 2766 w 2766"/>
                <a:gd name="T3" fmla="*/ 80 h 85"/>
                <a:gd name="T4" fmla="*/ 2766 w 2766"/>
                <a:gd name="T5" fmla="*/ 85 h 85"/>
                <a:gd name="T6" fmla="*/ 0 w 2766"/>
                <a:gd name="T7" fmla="*/ 4 h 85"/>
                <a:gd name="T8" fmla="*/ 1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1" y="0"/>
                  </a:moveTo>
                  <a:lnTo>
                    <a:pt x="2766" y="80"/>
                  </a:lnTo>
                  <a:lnTo>
                    <a:pt x="2766" y="85"/>
                  </a:lnTo>
                  <a:lnTo>
                    <a:pt x="0" y="4"/>
                  </a:lnTo>
                  <a:lnTo>
                    <a:pt x="1" y="0"/>
                  </a:lnTo>
                  <a:close/>
                </a:path>
              </a:pathLst>
            </a:custGeom>
            <a:solidFill>
              <a:srgbClr val="B4B4B4"/>
            </a:solidFill>
            <a:ln w="9525">
              <a:noFill/>
              <a:round/>
              <a:headEnd/>
              <a:tailEnd/>
            </a:ln>
          </p:spPr>
          <p:txBody>
            <a:bodyPr/>
            <a:lstStyle/>
            <a:p>
              <a:endParaRPr lang="es-CL"/>
            </a:p>
          </p:txBody>
        </p:sp>
        <p:sp>
          <p:nvSpPr>
            <p:cNvPr id="228719" name="Freeform 192"/>
            <p:cNvSpPr>
              <a:spLocks/>
            </p:cNvSpPr>
            <p:nvPr/>
          </p:nvSpPr>
          <p:spPr bwMode="auto">
            <a:xfrm>
              <a:off x="2606" y="1224"/>
              <a:ext cx="922" cy="28"/>
            </a:xfrm>
            <a:custGeom>
              <a:avLst/>
              <a:gdLst>
                <a:gd name="T0" fmla="*/ 0 w 2766"/>
                <a:gd name="T1" fmla="*/ 0 h 85"/>
                <a:gd name="T2" fmla="*/ 2766 w 2766"/>
                <a:gd name="T3" fmla="*/ 81 h 85"/>
                <a:gd name="T4" fmla="*/ 2765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5" y="85"/>
                  </a:lnTo>
                  <a:lnTo>
                    <a:pt x="0" y="5"/>
                  </a:lnTo>
                  <a:lnTo>
                    <a:pt x="0" y="0"/>
                  </a:lnTo>
                  <a:close/>
                </a:path>
              </a:pathLst>
            </a:custGeom>
            <a:solidFill>
              <a:srgbClr val="B1B1B1"/>
            </a:solidFill>
            <a:ln w="9525">
              <a:noFill/>
              <a:round/>
              <a:headEnd/>
              <a:tailEnd/>
            </a:ln>
          </p:spPr>
          <p:txBody>
            <a:bodyPr/>
            <a:lstStyle/>
            <a:p>
              <a:endParaRPr lang="es-CL"/>
            </a:p>
          </p:txBody>
        </p:sp>
        <p:sp>
          <p:nvSpPr>
            <p:cNvPr id="228720" name="Freeform 193"/>
            <p:cNvSpPr>
              <a:spLocks/>
            </p:cNvSpPr>
            <p:nvPr/>
          </p:nvSpPr>
          <p:spPr bwMode="auto">
            <a:xfrm>
              <a:off x="2606" y="1223"/>
              <a:ext cx="922" cy="28"/>
            </a:xfrm>
            <a:custGeom>
              <a:avLst/>
              <a:gdLst>
                <a:gd name="T0" fmla="*/ 0 w 2766"/>
                <a:gd name="T1" fmla="*/ 0 h 84"/>
                <a:gd name="T2" fmla="*/ 2766 w 2766"/>
                <a:gd name="T3" fmla="*/ 81 h 84"/>
                <a:gd name="T4" fmla="*/ 2766 w 2766"/>
                <a:gd name="T5" fmla="*/ 84 h 84"/>
                <a:gd name="T6" fmla="*/ 0 w 2766"/>
                <a:gd name="T7" fmla="*/ 3 h 84"/>
                <a:gd name="T8" fmla="*/ 0 w 2766"/>
                <a:gd name="T9" fmla="*/ 0 h 84"/>
                <a:gd name="T10" fmla="*/ 0 60000 65536"/>
                <a:gd name="T11" fmla="*/ 0 60000 65536"/>
                <a:gd name="T12" fmla="*/ 0 60000 65536"/>
                <a:gd name="T13" fmla="*/ 0 60000 65536"/>
                <a:gd name="T14" fmla="*/ 0 60000 65536"/>
                <a:gd name="T15" fmla="*/ 0 w 2766"/>
                <a:gd name="T16" fmla="*/ 0 h 84"/>
                <a:gd name="T17" fmla="*/ 2766 w 2766"/>
                <a:gd name="T18" fmla="*/ 84 h 84"/>
              </a:gdLst>
              <a:ahLst/>
              <a:cxnLst>
                <a:cxn ang="T10">
                  <a:pos x="T0" y="T1"/>
                </a:cxn>
                <a:cxn ang="T11">
                  <a:pos x="T2" y="T3"/>
                </a:cxn>
                <a:cxn ang="T12">
                  <a:pos x="T4" y="T5"/>
                </a:cxn>
                <a:cxn ang="T13">
                  <a:pos x="T6" y="T7"/>
                </a:cxn>
                <a:cxn ang="T14">
                  <a:pos x="T8" y="T9"/>
                </a:cxn>
              </a:cxnLst>
              <a:rect l="T15" t="T16" r="T17" b="T18"/>
              <a:pathLst>
                <a:path w="2766" h="84">
                  <a:moveTo>
                    <a:pt x="0" y="0"/>
                  </a:moveTo>
                  <a:lnTo>
                    <a:pt x="2766" y="81"/>
                  </a:lnTo>
                  <a:lnTo>
                    <a:pt x="2766" y="84"/>
                  </a:lnTo>
                  <a:lnTo>
                    <a:pt x="0" y="3"/>
                  </a:lnTo>
                  <a:lnTo>
                    <a:pt x="0" y="0"/>
                  </a:lnTo>
                  <a:close/>
                </a:path>
              </a:pathLst>
            </a:custGeom>
            <a:solidFill>
              <a:srgbClr val="AFAFAF"/>
            </a:solidFill>
            <a:ln w="9525">
              <a:noFill/>
              <a:round/>
              <a:headEnd/>
              <a:tailEnd/>
            </a:ln>
          </p:spPr>
          <p:txBody>
            <a:bodyPr/>
            <a:lstStyle/>
            <a:p>
              <a:endParaRPr lang="es-CL"/>
            </a:p>
          </p:txBody>
        </p:sp>
        <p:sp>
          <p:nvSpPr>
            <p:cNvPr id="228721" name="Freeform 194"/>
            <p:cNvSpPr>
              <a:spLocks/>
            </p:cNvSpPr>
            <p:nvPr/>
          </p:nvSpPr>
          <p:spPr bwMode="auto">
            <a:xfrm>
              <a:off x="2606" y="1222"/>
              <a:ext cx="922" cy="28"/>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ACACAC"/>
            </a:solidFill>
            <a:ln w="9525">
              <a:noFill/>
              <a:round/>
              <a:headEnd/>
              <a:tailEnd/>
            </a:ln>
          </p:spPr>
          <p:txBody>
            <a:bodyPr/>
            <a:lstStyle/>
            <a:p>
              <a:endParaRPr lang="es-CL"/>
            </a:p>
          </p:txBody>
        </p:sp>
        <p:sp>
          <p:nvSpPr>
            <p:cNvPr id="228722" name="Freeform 195"/>
            <p:cNvSpPr>
              <a:spLocks/>
            </p:cNvSpPr>
            <p:nvPr/>
          </p:nvSpPr>
          <p:spPr bwMode="auto">
            <a:xfrm>
              <a:off x="2606" y="1220"/>
              <a:ext cx="922" cy="29"/>
            </a:xfrm>
            <a:custGeom>
              <a:avLst/>
              <a:gdLst>
                <a:gd name="T0" fmla="*/ 0 w 2766"/>
                <a:gd name="T1" fmla="*/ 0 h 85"/>
                <a:gd name="T2" fmla="*/ 2766 w 2766"/>
                <a:gd name="T3" fmla="*/ 80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0"/>
                  </a:lnTo>
                  <a:lnTo>
                    <a:pt x="2766" y="85"/>
                  </a:lnTo>
                  <a:lnTo>
                    <a:pt x="0" y="4"/>
                  </a:lnTo>
                  <a:lnTo>
                    <a:pt x="0" y="0"/>
                  </a:lnTo>
                  <a:close/>
                </a:path>
              </a:pathLst>
            </a:custGeom>
            <a:solidFill>
              <a:srgbClr val="A9A9A9"/>
            </a:solidFill>
            <a:ln w="9525">
              <a:noFill/>
              <a:round/>
              <a:headEnd/>
              <a:tailEnd/>
            </a:ln>
          </p:spPr>
          <p:txBody>
            <a:bodyPr/>
            <a:lstStyle/>
            <a:p>
              <a:endParaRPr lang="es-CL"/>
            </a:p>
          </p:txBody>
        </p:sp>
        <p:sp>
          <p:nvSpPr>
            <p:cNvPr id="228723" name="Freeform 196"/>
            <p:cNvSpPr>
              <a:spLocks/>
            </p:cNvSpPr>
            <p:nvPr/>
          </p:nvSpPr>
          <p:spPr bwMode="auto">
            <a:xfrm>
              <a:off x="2606" y="1219"/>
              <a:ext cx="922" cy="28"/>
            </a:xfrm>
            <a:custGeom>
              <a:avLst/>
              <a:gdLst>
                <a:gd name="T0" fmla="*/ 0 w 2766"/>
                <a:gd name="T1" fmla="*/ 0 h 85"/>
                <a:gd name="T2" fmla="*/ 2766 w 2766"/>
                <a:gd name="T3" fmla="*/ 81 h 85"/>
                <a:gd name="T4" fmla="*/ 2766 w 2766"/>
                <a:gd name="T5" fmla="*/ 85 h 85"/>
                <a:gd name="T6" fmla="*/ 0 w 2766"/>
                <a:gd name="T7" fmla="*/ 5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5"/>
                  </a:lnTo>
                  <a:lnTo>
                    <a:pt x="0" y="0"/>
                  </a:lnTo>
                  <a:close/>
                </a:path>
              </a:pathLst>
            </a:custGeom>
            <a:solidFill>
              <a:srgbClr val="A7A7A7"/>
            </a:solidFill>
            <a:ln w="9525">
              <a:noFill/>
              <a:round/>
              <a:headEnd/>
              <a:tailEnd/>
            </a:ln>
          </p:spPr>
          <p:txBody>
            <a:bodyPr/>
            <a:lstStyle/>
            <a:p>
              <a:endParaRPr lang="es-CL"/>
            </a:p>
          </p:txBody>
        </p:sp>
        <p:sp>
          <p:nvSpPr>
            <p:cNvPr id="228724" name="Freeform 197"/>
            <p:cNvSpPr>
              <a:spLocks/>
            </p:cNvSpPr>
            <p:nvPr/>
          </p:nvSpPr>
          <p:spPr bwMode="auto">
            <a:xfrm>
              <a:off x="2606" y="1217"/>
              <a:ext cx="922" cy="29"/>
            </a:xfrm>
            <a:custGeom>
              <a:avLst/>
              <a:gdLst>
                <a:gd name="T0" fmla="*/ 0 w 2766"/>
                <a:gd name="T1" fmla="*/ 0 h 85"/>
                <a:gd name="T2" fmla="*/ 2766 w 2766"/>
                <a:gd name="T3" fmla="*/ 81 h 85"/>
                <a:gd name="T4" fmla="*/ 2766 w 2766"/>
                <a:gd name="T5" fmla="*/ 85 h 85"/>
                <a:gd name="T6" fmla="*/ 0 w 2766"/>
                <a:gd name="T7" fmla="*/ 4 h 85"/>
                <a:gd name="T8" fmla="*/ 0 w 2766"/>
                <a:gd name="T9" fmla="*/ 0 h 85"/>
                <a:gd name="T10" fmla="*/ 0 60000 65536"/>
                <a:gd name="T11" fmla="*/ 0 60000 65536"/>
                <a:gd name="T12" fmla="*/ 0 60000 65536"/>
                <a:gd name="T13" fmla="*/ 0 60000 65536"/>
                <a:gd name="T14" fmla="*/ 0 60000 65536"/>
                <a:gd name="T15" fmla="*/ 0 w 2766"/>
                <a:gd name="T16" fmla="*/ 0 h 85"/>
                <a:gd name="T17" fmla="*/ 2766 w 2766"/>
                <a:gd name="T18" fmla="*/ 85 h 85"/>
              </a:gdLst>
              <a:ahLst/>
              <a:cxnLst>
                <a:cxn ang="T10">
                  <a:pos x="T0" y="T1"/>
                </a:cxn>
                <a:cxn ang="T11">
                  <a:pos x="T2" y="T3"/>
                </a:cxn>
                <a:cxn ang="T12">
                  <a:pos x="T4" y="T5"/>
                </a:cxn>
                <a:cxn ang="T13">
                  <a:pos x="T6" y="T7"/>
                </a:cxn>
                <a:cxn ang="T14">
                  <a:pos x="T8" y="T9"/>
                </a:cxn>
              </a:cxnLst>
              <a:rect l="T15" t="T16" r="T17" b="T18"/>
              <a:pathLst>
                <a:path w="2766" h="85">
                  <a:moveTo>
                    <a:pt x="0" y="0"/>
                  </a:moveTo>
                  <a:lnTo>
                    <a:pt x="2766" y="81"/>
                  </a:lnTo>
                  <a:lnTo>
                    <a:pt x="2766" y="85"/>
                  </a:lnTo>
                  <a:lnTo>
                    <a:pt x="0" y="4"/>
                  </a:lnTo>
                  <a:lnTo>
                    <a:pt x="0" y="0"/>
                  </a:lnTo>
                  <a:close/>
                </a:path>
              </a:pathLst>
            </a:custGeom>
            <a:solidFill>
              <a:srgbClr val="A4A4A4"/>
            </a:solidFill>
            <a:ln w="9525">
              <a:noFill/>
              <a:round/>
              <a:headEnd/>
              <a:tailEnd/>
            </a:ln>
          </p:spPr>
          <p:txBody>
            <a:bodyPr/>
            <a:lstStyle/>
            <a:p>
              <a:endParaRPr lang="es-CL"/>
            </a:p>
          </p:txBody>
        </p:sp>
        <p:sp>
          <p:nvSpPr>
            <p:cNvPr id="228725" name="Freeform 198"/>
            <p:cNvSpPr>
              <a:spLocks/>
            </p:cNvSpPr>
            <p:nvPr/>
          </p:nvSpPr>
          <p:spPr bwMode="auto">
            <a:xfrm>
              <a:off x="2606" y="1217"/>
              <a:ext cx="922" cy="27"/>
            </a:xfrm>
            <a:custGeom>
              <a:avLst/>
              <a:gdLst>
                <a:gd name="T0" fmla="*/ 0 w 2766"/>
                <a:gd name="T1" fmla="*/ 0 h 83"/>
                <a:gd name="T2" fmla="*/ 2766 w 2766"/>
                <a:gd name="T3" fmla="*/ 81 h 83"/>
                <a:gd name="T4" fmla="*/ 2766 w 2766"/>
                <a:gd name="T5" fmla="*/ 83 h 83"/>
                <a:gd name="T6" fmla="*/ 0 w 2766"/>
                <a:gd name="T7" fmla="*/ 2 h 83"/>
                <a:gd name="T8" fmla="*/ 0 w 2766"/>
                <a:gd name="T9" fmla="*/ 0 h 83"/>
                <a:gd name="T10" fmla="*/ 0 60000 65536"/>
                <a:gd name="T11" fmla="*/ 0 60000 65536"/>
                <a:gd name="T12" fmla="*/ 0 60000 65536"/>
                <a:gd name="T13" fmla="*/ 0 60000 65536"/>
                <a:gd name="T14" fmla="*/ 0 60000 65536"/>
                <a:gd name="T15" fmla="*/ 0 w 2766"/>
                <a:gd name="T16" fmla="*/ 0 h 83"/>
                <a:gd name="T17" fmla="*/ 2766 w 2766"/>
                <a:gd name="T18" fmla="*/ 83 h 83"/>
              </a:gdLst>
              <a:ahLst/>
              <a:cxnLst>
                <a:cxn ang="T10">
                  <a:pos x="T0" y="T1"/>
                </a:cxn>
                <a:cxn ang="T11">
                  <a:pos x="T2" y="T3"/>
                </a:cxn>
                <a:cxn ang="T12">
                  <a:pos x="T4" y="T5"/>
                </a:cxn>
                <a:cxn ang="T13">
                  <a:pos x="T6" y="T7"/>
                </a:cxn>
                <a:cxn ang="T14">
                  <a:pos x="T8" y="T9"/>
                </a:cxn>
              </a:cxnLst>
              <a:rect l="T15" t="T16" r="T17" b="T18"/>
              <a:pathLst>
                <a:path w="2766" h="83">
                  <a:moveTo>
                    <a:pt x="0" y="0"/>
                  </a:moveTo>
                  <a:lnTo>
                    <a:pt x="2766" y="81"/>
                  </a:lnTo>
                  <a:lnTo>
                    <a:pt x="2766" y="83"/>
                  </a:lnTo>
                  <a:lnTo>
                    <a:pt x="0" y="2"/>
                  </a:lnTo>
                  <a:lnTo>
                    <a:pt x="0" y="0"/>
                  </a:lnTo>
                  <a:close/>
                </a:path>
              </a:pathLst>
            </a:custGeom>
            <a:solidFill>
              <a:srgbClr val="A1A1A1"/>
            </a:solidFill>
            <a:ln w="9525">
              <a:noFill/>
              <a:round/>
              <a:headEnd/>
              <a:tailEnd/>
            </a:ln>
          </p:spPr>
          <p:txBody>
            <a:bodyPr/>
            <a:lstStyle/>
            <a:p>
              <a:endParaRPr lang="es-CL"/>
            </a:p>
          </p:txBody>
        </p:sp>
        <p:sp>
          <p:nvSpPr>
            <p:cNvPr id="228726" name="Rectangle 199"/>
            <p:cNvSpPr>
              <a:spLocks noChangeArrowheads="1"/>
            </p:cNvSpPr>
            <p:nvPr/>
          </p:nvSpPr>
          <p:spPr bwMode="auto">
            <a:xfrm>
              <a:off x="2609" y="1232"/>
              <a:ext cx="916" cy="1"/>
            </a:xfrm>
            <a:prstGeom prst="rect">
              <a:avLst/>
            </a:prstGeom>
            <a:solidFill>
              <a:srgbClr val="F0F0F0"/>
            </a:solidFill>
            <a:ln w="9525">
              <a:noFill/>
              <a:miter lim="800000"/>
              <a:headEnd/>
              <a:tailEnd/>
            </a:ln>
          </p:spPr>
          <p:txBody>
            <a:bodyPr/>
            <a:lstStyle/>
            <a:p>
              <a:endParaRPr lang="es-CL">
                <a:latin typeface="Calibri" pitchFamily="34" charset="0"/>
              </a:endParaRPr>
            </a:p>
          </p:txBody>
        </p:sp>
        <p:sp>
          <p:nvSpPr>
            <p:cNvPr id="228727" name="Rectangle 200"/>
            <p:cNvSpPr>
              <a:spLocks noChangeArrowheads="1"/>
            </p:cNvSpPr>
            <p:nvPr/>
          </p:nvSpPr>
          <p:spPr bwMode="auto">
            <a:xfrm>
              <a:off x="2609" y="1231"/>
              <a:ext cx="916" cy="1"/>
            </a:xfrm>
            <a:prstGeom prst="rect">
              <a:avLst/>
            </a:prstGeom>
            <a:solidFill>
              <a:srgbClr val="EEEEEE"/>
            </a:solidFill>
            <a:ln w="9525">
              <a:noFill/>
              <a:miter lim="800000"/>
              <a:headEnd/>
              <a:tailEnd/>
            </a:ln>
          </p:spPr>
          <p:txBody>
            <a:bodyPr/>
            <a:lstStyle/>
            <a:p>
              <a:endParaRPr lang="es-CL">
                <a:latin typeface="Calibri" pitchFamily="34" charset="0"/>
              </a:endParaRPr>
            </a:p>
          </p:txBody>
        </p:sp>
        <p:sp>
          <p:nvSpPr>
            <p:cNvPr id="228728" name="Rectangle 201"/>
            <p:cNvSpPr>
              <a:spLocks noChangeArrowheads="1"/>
            </p:cNvSpPr>
            <p:nvPr/>
          </p:nvSpPr>
          <p:spPr bwMode="auto">
            <a:xfrm>
              <a:off x="2609" y="1230"/>
              <a:ext cx="916" cy="1"/>
            </a:xfrm>
            <a:prstGeom prst="rect">
              <a:avLst/>
            </a:prstGeom>
            <a:solidFill>
              <a:srgbClr val="EBEBEB"/>
            </a:solidFill>
            <a:ln w="9525">
              <a:noFill/>
              <a:miter lim="800000"/>
              <a:headEnd/>
              <a:tailEnd/>
            </a:ln>
          </p:spPr>
          <p:txBody>
            <a:bodyPr/>
            <a:lstStyle/>
            <a:p>
              <a:endParaRPr lang="es-CL">
                <a:latin typeface="Calibri" pitchFamily="34" charset="0"/>
              </a:endParaRPr>
            </a:p>
          </p:txBody>
        </p:sp>
        <p:sp>
          <p:nvSpPr>
            <p:cNvPr id="228729" name="Rectangle 202"/>
            <p:cNvSpPr>
              <a:spLocks noChangeArrowheads="1"/>
            </p:cNvSpPr>
            <p:nvPr/>
          </p:nvSpPr>
          <p:spPr bwMode="auto">
            <a:xfrm>
              <a:off x="2609" y="1229"/>
              <a:ext cx="916" cy="1"/>
            </a:xfrm>
            <a:prstGeom prst="rect">
              <a:avLst/>
            </a:prstGeom>
            <a:solidFill>
              <a:srgbClr val="E9E9E9"/>
            </a:solidFill>
            <a:ln w="9525">
              <a:noFill/>
              <a:miter lim="800000"/>
              <a:headEnd/>
              <a:tailEnd/>
            </a:ln>
          </p:spPr>
          <p:txBody>
            <a:bodyPr/>
            <a:lstStyle/>
            <a:p>
              <a:endParaRPr lang="es-CL">
                <a:latin typeface="Calibri" pitchFamily="34" charset="0"/>
              </a:endParaRPr>
            </a:p>
          </p:txBody>
        </p:sp>
      </p:grpSp>
      <p:grpSp>
        <p:nvGrpSpPr>
          <p:cNvPr id="158722" name="Group 203"/>
          <p:cNvGrpSpPr>
            <a:grpSpLocks/>
          </p:cNvGrpSpPr>
          <p:nvPr/>
        </p:nvGrpSpPr>
        <p:grpSpPr bwMode="auto">
          <a:xfrm>
            <a:off x="4141788" y="1168400"/>
            <a:ext cx="1454150" cy="788988"/>
            <a:chOff x="2609" y="736"/>
            <a:chExt cx="916" cy="497"/>
          </a:xfrm>
        </p:grpSpPr>
        <p:sp>
          <p:nvSpPr>
            <p:cNvPr id="159722" name="Rectangle 204"/>
            <p:cNvSpPr>
              <a:spLocks noChangeArrowheads="1"/>
            </p:cNvSpPr>
            <p:nvPr/>
          </p:nvSpPr>
          <p:spPr bwMode="auto">
            <a:xfrm>
              <a:off x="2609" y="1229"/>
              <a:ext cx="916" cy="1"/>
            </a:xfrm>
            <a:prstGeom prst="rect">
              <a:avLst/>
            </a:prstGeom>
            <a:solidFill>
              <a:srgbClr val="E6E6E6"/>
            </a:solidFill>
            <a:ln w="9525">
              <a:noFill/>
              <a:miter lim="800000"/>
              <a:headEnd/>
              <a:tailEnd/>
            </a:ln>
          </p:spPr>
          <p:txBody>
            <a:bodyPr/>
            <a:lstStyle/>
            <a:p>
              <a:endParaRPr lang="es-CL">
                <a:latin typeface="Calibri" pitchFamily="34" charset="0"/>
              </a:endParaRPr>
            </a:p>
          </p:txBody>
        </p:sp>
        <p:sp>
          <p:nvSpPr>
            <p:cNvPr id="159723" name="Rectangle 205"/>
            <p:cNvSpPr>
              <a:spLocks noChangeArrowheads="1"/>
            </p:cNvSpPr>
            <p:nvPr/>
          </p:nvSpPr>
          <p:spPr bwMode="auto">
            <a:xfrm>
              <a:off x="2609" y="1228"/>
              <a:ext cx="916" cy="1"/>
            </a:xfrm>
            <a:prstGeom prst="rect">
              <a:avLst/>
            </a:prstGeom>
            <a:solidFill>
              <a:srgbClr val="E3E3E3"/>
            </a:solidFill>
            <a:ln w="9525">
              <a:noFill/>
              <a:miter lim="800000"/>
              <a:headEnd/>
              <a:tailEnd/>
            </a:ln>
          </p:spPr>
          <p:txBody>
            <a:bodyPr/>
            <a:lstStyle/>
            <a:p>
              <a:endParaRPr lang="es-CL">
                <a:latin typeface="Calibri" pitchFamily="34" charset="0"/>
              </a:endParaRPr>
            </a:p>
          </p:txBody>
        </p:sp>
        <p:sp>
          <p:nvSpPr>
            <p:cNvPr id="159724" name="Rectangle 206"/>
            <p:cNvSpPr>
              <a:spLocks noChangeArrowheads="1"/>
            </p:cNvSpPr>
            <p:nvPr/>
          </p:nvSpPr>
          <p:spPr bwMode="auto">
            <a:xfrm>
              <a:off x="2609" y="1227"/>
              <a:ext cx="916" cy="1"/>
            </a:xfrm>
            <a:prstGeom prst="rect">
              <a:avLst/>
            </a:prstGeom>
            <a:solidFill>
              <a:srgbClr val="E1E1E1"/>
            </a:solidFill>
            <a:ln w="9525">
              <a:noFill/>
              <a:miter lim="800000"/>
              <a:headEnd/>
              <a:tailEnd/>
            </a:ln>
          </p:spPr>
          <p:txBody>
            <a:bodyPr/>
            <a:lstStyle/>
            <a:p>
              <a:endParaRPr lang="es-CL">
                <a:latin typeface="Calibri" pitchFamily="34" charset="0"/>
              </a:endParaRPr>
            </a:p>
          </p:txBody>
        </p:sp>
        <p:sp>
          <p:nvSpPr>
            <p:cNvPr id="159725" name="Rectangle 207"/>
            <p:cNvSpPr>
              <a:spLocks noChangeArrowheads="1"/>
            </p:cNvSpPr>
            <p:nvPr/>
          </p:nvSpPr>
          <p:spPr bwMode="auto">
            <a:xfrm>
              <a:off x="2609" y="1227"/>
              <a:ext cx="916" cy="1"/>
            </a:xfrm>
            <a:prstGeom prst="rect">
              <a:avLst/>
            </a:prstGeom>
            <a:solidFill>
              <a:srgbClr val="DEDEDE"/>
            </a:solidFill>
            <a:ln w="9525">
              <a:noFill/>
              <a:miter lim="800000"/>
              <a:headEnd/>
              <a:tailEnd/>
            </a:ln>
          </p:spPr>
          <p:txBody>
            <a:bodyPr/>
            <a:lstStyle/>
            <a:p>
              <a:endParaRPr lang="es-CL">
                <a:latin typeface="Calibri" pitchFamily="34" charset="0"/>
              </a:endParaRPr>
            </a:p>
          </p:txBody>
        </p:sp>
        <p:sp>
          <p:nvSpPr>
            <p:cNvPr id="159726" name="Rectangle 208"/>
            <p:cNvSpPr>
              <a:spLocks noChangeArrowheads="1"/>
            </p:cNvSpPr>
            <p:nvPr/>
          </p:nvSpPr>
          <p:spPr bwMode="auto">
            <a:xfrm>
              <a:off x="2609" y="1226"/>
              <a:ext cx="916" cy="1"/>
            </a:xfrm>
            <a:prstGeom prst="rect">
              <a:avLst/>
            </a:prstGeom>
            <a:solidFill>
              <a:srgbClr val="DBDBDB"/>
            </a:solidFill>
            <a:ln w="9525">
              <a:noFill/>
              <a:miter lim="800000"/>
              <a:headEnd/>
              <a:tailEnd/>
            </a:ln>
          </p:spPr>
          <p:txBody>
            <a:bodyPr/>
            <a:lstStyle/>
            <a:p>
              <a:endParaRPr lang="es-CL">
                <a:latin typeface="Calibri" pitchFamily="34" charset="0"/>
              </a:endParaRPr>
            </a:p>
          </p:txBody>
        </p:sp>
        <p:sp>
          <p:nvSpPr>
            <p:cNvPr id="159727" name="Rectangle 209"/>
            <p:cNvSpPr>
              <a:spLocks noChangeArrowheads="1"/>
            </p:cNvSpPr>
            <p:nvPr/>
          </p:nvSpPr>
          <p:spPr bwMode="auto">
            <a:xfrm>
              <a:off x="2609" y="1225"/>
              <a:ext cx="916"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728" name="Rectangle 210"/>
            <p:cNvSpPr>
              <a:spLocks noChangeArrowheads="1"/>
            </p:cNvSpPr>
            <p:nvPr/>
          </p:nvSpPr>
          <p:spPr bwMode="auto">
            <a:xfrm>
              <a:off x="2609" y="1224"/>
              <a:ext cx="916"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729" name="Rectangle 211"/>
            <p:cNvSpPr>
              <a:spLocks noChangeArrowheads="1"/>
            </p:cNvSpPr>
            <p:nvPr/>
          </p:nvSpPr>
          <p:spPr bwMode="auto">
            <a:xfrm>
              <a:off x="2609" y="1224"/>
              <a:ext cx="916" cy="1"/>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159730" name="Rectangle 212"/>
            <p:cNvSpPr>
              <a:spLocks noChangeArrowheads="1"/>
            </p:cNvSpPr>
            <p:nvPr/>
          </p:nvSpPr>
          <p:spPr bwMode="auto">
            <a:xfrm>
              <a:off x="2609" y="1223"/>
              <a:ext cx="916" cy="1"/>
            </a:xfrm>
            <a:prstGeom prst="rect">
              <a:avLst/>
            </a:prstGeom>
            <a:solidFill>
              <a:srgbClr val="D1D1D1"/>
            </a:solidFill>
            <a:ln w="9525">
              <a:noFill/>
              <a:miter lim="800000"/>
              <a:headEnd/>
              <a:tailEnd/>
            </a:ln>
          </p:spPr>
          <p:txBody>
            <a:bodyPr/>
            <a:lstStyle/>
            <a:p>
              <a:endParaRPr lang="es-CL">
                <a:latin typeface="Calibri" pitchFamily="34" charset="0"/>
              </a:endParaRPr>
            </a:p>
          </p:txBody>
        </p:sp>
        <p:sp>
          <p:nvSpPr>
            <p:cNvPr id="159731" name="Rectangle 213"/>
            <p:cNvSpPr>
              <a:spLocks noChangeArrowheads="1"/>
            </p:cNvSpPr>
            <p:nvPr/>
          </p:nvSpPr>
          <p:spPr bwMode="auto">
            <a:xfrm>
              <a:off x="2609" y="1222"/>
              <a:ext cx="916" cy="1"/>
            </a:xfrm>
            <a:prstGeom prst="rect">
              <a:avLst/>
            </a:prstGeom>
            <a:solidFill>
              <a:srgbClr val="CECECE"/>
            </a:solidFill>
            <a:ln w="9525">
              <a:noFill/>
              <a:miter lim="800000"/>
              <a:headEnd/>
              <a:tailEnd/>
            </a:ln>
          </p:spPr>
          <p:txBody>
            <a:bodyPr/>
            <a:lstStyle/>
            <a:p>
              <a:endParaRPr lang="es-CL">
                <a:latin typeface="Calibri" pitchFamily="34" charset="0"/>
              </a:endParaRPr>
            </a:p>
          </p:txBody>
        </p:sp>
        <p:sp>
          <p:nvSpPr>
            <p:cNvPr id="159732" name="Rectangle 214"/>
            <p:cNvSpPr>
              <a:spLocks noChangeArrowheads="1"/>
            </p:cNvSpPr>
            <p:nvPr/>
          </p:nvSpPr>
          <p:spPr bwMode="auto">
            <a:xfrm>
              <a:off x="2609" y="1222"/>
              <a:ext cx="916"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733" name="Rectangle 215"/>
            <p:cNvSpPr>
              <a:spLocks noChangeArrowheads="1"/>
            </p:cNvSpPr>
            <p:nvPr/>
          </p:nvSpPr>
          <p:spPr bwMode="auto">
            <a:xfrm>
              <a:off x="2609" y="1222"/>
              <a:ext cx="916"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734" name="Rectangle 216"/>
            <p:cNvSpPr>
              <a:spLocks noChangeArrowheads="1"/>
            </p:cNvSpPr>
            <p:nvPr/>
          </p:nvSpPr>
          <p:spPr bwMode="auto">
            <a:xfrm>
              <a:off x="2609" y="1221"/>
              <a:ext cx="916"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735" name="Rectangle 217"/>
            <p:cNvSpPr>
              <a:spLocks noChangeArrowheads="1"/>
            </p:cNvSpPr>
            <p:nvPr/>
          </p:nvSpPr>
          <p:spPr bwMode="auto">
            <a:xfrm>
              <a:off x="2609" y="1220"/>
              <a:ext cx="916" cy="1"/>
            </a:xfrm>
            <a:prstGeom prst="rect">
              <a:avLst/>
            </a:prstGeom>
            <a:solidFill>
              <a:srgbClr val="C4C4C4"/>
            </a:solidFill>
            <a:ln w="9525">
              <a:noFill/>
              <a:miter lim="800000"/>
              <a:headEnd/>
              <a:tailEnd/>
            </a:ln>
          </p:spPr>
          <p:txBody>
            <a:bodyPr/>
            <a:lstStyle/>
            <a:p>
              <a:endParaRPr lang="es-CL">
                <a:latin typeface="Calibri" pitchFamily="34" charset="0"/>
              </a:endParaRPr>
            </a:p>
          </p:txBody>
        </p:sp>
        <p:sp>
          <p:nvSpPr>
            <p:cNvPr id="159736" name="Rectangle 218"/>
            <p:cNvSpPr>
              <a:spLocks noChangeArrowheads="1"/>
            </p:cNvSpPr>
            <p:nvPr/>
          </p:nvSpPr>
          <p:spPr bwMode="auto">
            <a:xfrm>
              <a:off x="2609" y="1220"/>
              <a:ext cx="916" cy="1"/>
            </a:xfrm>
            <a:prstGeom prst="rect">
              <a:avLst/>
            </a:prstGeom>
            <a:solidFill>
              <a:srgbClr val="C1C1C1"/>
            </a:solidFill>
            <a:ln w="9525">
              <a:noFill/>
              <a:miter lim="800000"/>
              <a:headEnd/>
              <a:tailEnd/>
            </a:ln>
          </p:spPr>
          <p:txBody>
            <a:bodyPr/>
            <a:lstStyle/>
            <a:p>
              <a:endParaRPr lang="es-CL">
                <a:latin typeface="Calibri" pitchFamily="34" charset="0"/>
              </a:endParaRPr>
            </a:p>
          </p:txBody>
        </p:sp>
        <p:sp>
          <p:nvSpPr>
            <p:cNvPr id="159737" name="Rectangle 219"/>
            <p:cNvSpPr>
              <a:spLocks noChangeArrowheads="1"/>
            </p:cNvSpPr>
            <p:nvPr/>
          </p:nvSpPr>
          <p:spPr bwMode="auto">
            <a:xfrm>
              <a:off x="2609" y="1219"/>
              <a:ext cx="916" cy="1"/>
            </a:xfrm>
            <a:prstGeom prst="rect">
              <a:avLst/>
            </a:prstGeom>
            <a:solidFill>
              <a:srgbClr val="BEBEBE"/>
            </a:solidFill>
            <a:ln w="9525">
              <a:noFill/>
              <a:miter lim="800000"/>
              <a:headEnd/>
              <a:tailEnd/>
            </a:ln>
          </p:spPr>
          <p:txBody>
            <a:bodyPr/>
            <a:lstStyle/>
            <a:p>
              <a:endParaRPr lang="es-CL">
                <a:latin typeface="Calibri" pitchFamily="34" charset="0"/>
              </a:endParaRPr>
            </a:p>
          </p:txBody>
        </p:sp>
        <p:sp>
          <p:nvSpPr>
            <p:cNvPr id="159738" name="Rectangle 220"/>
            <p:cNvSpPr>
              <a:spLocks noChangeArrowheads="1"/>
            </p:cNvSpPr>
            <p:nvPr/>
          </p:nvSpPr>
          <p:spPr bwMode="auto">
            <a:xfrm>
              <a:off x="2609" y="1218"/>
              <a:ext cx="916" cy="1"/>
            </a:xfrm>
            <a:prstGeom prst="rect">
              <a:avLst/>
            </a:prstGeom>
            <a:solidFill>
              <a:srgbClr val="BCBCBC"/>
            </a:solidFill>
            <a:ln w="9525">
              <a:noFill/>
              <a:miter lim="800000"/>
              <a:headEnd/>
              <a:tailEnd/>
            </a:ln>
          </p:spPr>
          <p:txBody>
            <a:bodyPr/>
            <a:lstStyle/>
            <a:p>
              <a:endParaRPr lang="es-CL">
                <a:latin typeface="Calibri" pitchFamily="34" charset="0"/>
              </a:endParaRPr>
            </a:p>
          </p:txBody>
        </p:sp>
        <p:sp>
          <p:nvSpPr>
            <p:cNvPr id="159739" name="Rectangle 221"/>
            <p:cNvSpPr>
              <a:spLocks noChangeArrowheads="1"/>
            </p:cNvSpPr>
            <p:nvPr/>
          </p:nvSpPr>
          <p:spPr bwMode="auto">
            <a:xfrm>
              <a:off x="2609" y="1217"/>
              <a:ext cx="916" cy="1"/>
            </a:xfrm>
            <a:prstGeom prst="rect">
              <a:avLst/>
            </a:prstGeom>
            <a:solidFill>
              <a:srgbClr val="B9B9B9"/>
            </a:solidFill>
            <a:ln w="9525">
              <a:noFill/>
              <a:miter lim="800000"/>
              <a:headEnd/>
              <a:tailEnd/>
            </a:ln>
          </p:spPr>
          <p:txBody>
            <a:bodyPr/>
            <a:lstStyle/>
            <a:p>
              <a:endParaRPr lang="es-CL">
                <a:latin typeface="Calibri" pitchFamily="34" charset="0"/>
              </a:endParaRPr>
            </a:p>
          </p:txBody>
        </p:sp>
        <p:sp>
          <p:nvSpPr>
            <p:cNvPr id="159740" name="Rectangle 222"/>
            <p:cNvSpPr>
              <a:spLocks noChangeArrowheads="1"/>
            </p:cNvSpPr>
            <p:nvPr/>
          </p:nvSpPr>
          <p:spPr bwMode="auto">
            <a:xfrm>
              <a:off x="2609" y="1217"/>
              <a:ext cx="916" cy="1"/>
            </a:xfrm>
            <a:prstGeom prst="rect">
              <a:avLst/>
            </a:prstGeom>
            <a:solidFill>
              <a:srgbClr val="B7B7B7"/>
            </a:solidFill>
            <a:ln w="9525">
              <a:noFill/>
              <a:miter lim="800000"/>
              <a:headEnd/>
              <a:tailEnd/>
            </a:ln>
          </p:spPr>
          <p:txBody>
            <a:bodyPr/>
            <a:lstStyle/>
            <a:p>
              <a:endParaRPr lang="es-CL">
                <a:latin typeface="Calibri" pitchFamily="34" charset="0"/>
              </a:endParaRPr>
            </a:p>
          </p:txBody>
        </p:sp>
        <p:sp>
          <p:nvSpPr>
            <p:cNvPr id="159741" name="Rectangle 223"/>
            <p:cNvSpPr>
              <a:spLocks noChangeArrowheads="1"/>
            </p:cNvSpPr>
            <p:nvPr/>
          </p:nvSpPr>
          <p:spPr bwMode="auto">
            <a:xfrm>
              <a:off x="2609" y="1216"/>
              <a:ext cx="916" cy="1"/>
            </a:xfrm>
            <a:prstGeom prst="rect">
              <a:avLst/>
            </a:prstGeom>
            <a:solidFill>
              <a:srgbClr val="B4B4B4"/>
            </a:solidFill>
            <a:ln w="9525">
              <a:noFill/>
              <a:miter lim="800000"/>
              <a:headEnd/>
              <a:tailEnd/>
            </a:ln>
          </p:spPr>
          <p:txBody>
            <a:bodyPr/>
            <a:lstStyle/>
            <a:p>
              <a:endParaRPr lang="es-CL">
                <a:latin typeface="Calibri" pitchFamily="34" charset="0"/>
              </a:endParaRPr>
            </a:p>
          </p:txBody>
        </p:sp>
        <p:sp>
          <p:nvSpPr>
            <p:cNvPr id="159742" name="Rectangle 224"/>
            <p:cNvSpPr>
              <a:spLocks noChangeArrowheads="1"/>
            </p:cNvSpPr>
            <p:nvPr/>
          </p:nvSpPr>
          <p:spPr bwMode="auto">
            <a:xfrm>
              <a:off x="2609" y="1215"/>
              <a:ext cx="916" cy="1"/>
            </a:xfrm>
            <a:prstGeom prst="rect">
              <a:avLst/>
            </a:prstGeom>
            <a:solidFill>
              <a:srgbClr val="B1B1B1"/>
            </a:solidFill>
            <a:ln w="9525">
              <a:noFill/>
              <a:miter lim="800000"/>
              <a:headEnd/>
              <a:tailEnd/>
            </a:ln>
          </p:spPr>
          <p:txBody>
            <a:bodyPr/>
            <a:lstStyle/>
            <a:p>
              <a:endParaRPr lang="es-CL">
                <a:latin typeface="Calibri" pitchFamily="34" charset="0"/>
              </a:endParaRPr>
            </a:p>
          </p:txBody>
        </p:sp>
        <p:sp>
          <p:nvSpPr>
            <p:cNvPr id="159743" name="Rectangle 225"/>
            <p:cNvSpPr>
              <a:spLocks noChangeArrowheads="1"/>
            </p:cNvSpPr>
            <p:nvPr/>
          </p:nvSpPr>
          <p:spPr bwMode="auto">
            <a:xfrm>
              <a:off x="2609" y="1215"/>
              <a:ext cx="916" cy="1"/>
            </a:xfrm>
            <a:prstGeom prst="rect">
              <a:avLst/>
            </a:prstGeom>
            <a:solidFill>
              <a:srgbClr val="AFAFAF"/>
            </a:solidFill>
            <a:ln w="9525">
              <a:noFill/>
              <a:miter lim="800000"/>
              <a:headEnd/>
              <a:tailEnd/>
            </a:ln>
          </p:spPr>
          <p:txBody>
            <a:bodyPr/>
            <a:lstStyle/>
            <a:p>
              <a:endParaRPr lang="es-CL">
                <a:latin typeface="Calibri" pitchFamily="34" charset="0"/>
              </a:endParaRPr>
            </a:p>
          </p:txBody>
        </p:sp>
        <p:sp>
          <p:nvSpPr>
            <p:cNvPr id="228352" name="Rectangle 226"/>
            <p:cNvSpPr>
              <a:spLocks noChangeArrowheads="1"/>
            </p:cNvSpPr>
            <p:nvPr/>
          </p:nvSpPr>
          <p:spPr bwMode="auto">
            <a:xfrm>
              <a:off x="2609" y="1214"/>
              <a:ext cx="916" cy="1"/>
            </a:xfrm>
            <a:prstGeom prst="rect">
              <a:avLst/>
            </a:prstGeom>
            <a:solidFill>
              <a:srgbClr val="ACACAC"/>
            </a:solidFill>
            <a:ln w="9525">
              <a:noFill/>
              <a:miter lim="800000"/>
              <a:headEnd/>
              <a:tailEnd/>
            </a:ln>
          </p:spPr>
          <p:txBody>
            <a:bodyPr/>
            <a:lstStyle/>
            <a:p>
              <a:endParaRPr lang="es-CL">
                <a:latin typeface="Calibri" pitchFamily="34" charset="0"/>
              </a:endParaRPr>
            </a:p>
          </p:txBody>
        </p:sp>
        <p:sp>
          <p:nvSpPr>
            <p:cNvPr id="228353" name="Rectangle 227"/>
            <p:cNvSpPr>
              <a:spLocks noChangeArrowheads="1"/>
            </p:cNvSpPr>
            <p:nvPr/>
          </p:nvSpPr>
          <p:spPr bwMode="auto">
            <a:xfrm>
              <a:off x="2609" y="1213"/>
              <a:ext cx="916" cy="1"/>
            </a:xfrm>
            <a:prstGeom prst="rect">
              <a:avLst/>
            </a:prstGeom>
            <a:solidFill>
              <a:srgbClr val="A9A9A9"/>
            </a:solidFill>
            <a:ln w="9525">
              <a:noFill/>
              <a:miter lim="800000"/>
              <a:headEnd/>
              <a:tailEnd/>
            </a:ln>
          </p:spPr>
          <p:txBody>
            <a:bodyPr/>
            <a:lstStyle/>
            <a:p>
              <a:endParaRPr lang="es-CL">
                <a:latin typeface="Calibri" pitchFamily="34" charset="0"/>
              </a:endParaRPr>
            </a:p>
          </p:txBody>
        </p:sp>
        <p:sp>
          <p:nvSpPr>
            <p:cNvPr id="228354" name="Rectangle 228"/>
            <p:cNvSpPr>
              <a:spLocks noChangeArrowheads="1"/>
            </p:cNvSpPr>
            <p:nvPr/>
          </p:nvSpPr>
          <p:spPr bwMode="auto">
            <a:xfrm>
              <a:off x="2609" y="1212"/>
              <a:ext cx="916"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228355" name="Rectangle 229"/>
            <p:cNvSpPr>
              <a:spLocks noChangeArrowheads="1"/>
            </p:cNvSpPr>
            <p:nvPr/>
          </p:nvSpPr>
          <p:spPr bwMode="auto">
            <a:xfrm>
              <a:off x="2609" y="1212"/>
              <a:ext cx="916"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228356" name="Rectangle 230"/>
            <p:cNvSpPr>
              <a:spLocks noChangeArrowheads="1"/>
            </p:cNvSpPr>
            <p:nvPr/>
          </p:nvSpPr>
          <p:spPr bwMode="auto">
            <a:xfrm>
              <a:off x="2609" y="1211"/>
              <a:ext cx="916"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228357" name="Freeform 231"/>
            <p:cNvSpPr>
              <a:spLocks/>
            </p:cNvSpPr>
            <p:nvPr/>
          </p:nvSpPr>
          <p:spPr bwMode="auto">
            <a:xfrm>
              <a:off x="2609" y="1211"/>
              <a:ext cx="916" cy="21"/>
            </a:xfrm>
            <a:custGeom>
              <a:avLst/>
              <a:gdLst>
                <a:gd name="T0" fmla="*/ 13 w 2746"/>
                <a:gd name="T1" fmla="*/ 0 h 62"/>
                <a:gd name="T2" fmla="*/ 0 w 2746"/>
                <a:gd name="T3" fmla="*/ 62 h 62"/>
                <a:gd name="T4" fmla="*/ 2746 w 2746"/>
                <a:gd name="T5" fmla="*/ 62 h 62"/>
                <a:gd name="T6" fmla="*/ 2730 w 2746"/>
                <a:gd name="T7" fmla="*/ 0 h 62"/>
                <a:gd name="T8" fmla="*/ 13 w 2746"/>
                <a:gd name="T9" fmla="*/ 0 h 62"/>
                <a:gd name="T10" fmla="*/ 0 60000 65536"/>
                <a:gd name="T11" fmla="*/ 0 60000 65536"/>
                <a:gd name="T12" fmla="*/ 0 60000 65536"/>
                <a:gd name="T13" fmla="*/ 0 60000 65536"/>
                <a:gd name="T14" fmla="*/ 0 60000 65536"/>
                <a:gd name="T15" fmla="*/ 0 w 2746"/>
                <a:gd name="T16" fmla="*/ 0 h 62"/>
                <a:gd name="T17" fmla="*/ 2746 w 2746"/>
                <a:gd name="T18" fmla="*/ 62 h 62"/>
              </a:gdLst>
              <a:ahLst/>
              <a:cxnLst>
                <a:cxn ang="T10">
                  <a:pos x="T0" y="T1"/>
                </a:cxn>
                <a:cxn ang="T11">
                  <a:pos x="T2" y="T3"/>
                </a:cxn>
                <a:cxn ang="T12">
                  <a:pos x="T4" y="T5"/>
                </a:cxn>
                <a:cxn ang="T13">
                  <a:pos x="T6" y="T7"/>
                </a:cxn>
                <a:cxn ang="T14">
                  <a:pos x="T8" y="T9"/>
                </a:cxn>
              </a:cxnLst>
              <a:rect l="T15" t="T16" r="T17" b="T18"/>
              <a:pathLst>
                <a:path w="2746" h="62">
                  <a:moveTo>
                    <a:pt x="13" y="0"/>
                  </a:moveTo>
                  <a:lnTo>
                    <a:pt x="0" y="62"/>
                  </a:lnTo>
                  <a:lnTo>
                    <a:pt x="2746" y="62"/>
                  </a:lnTo>
                  <a:lnTo>
                    <a:pt x="2730" y="0"/>
                  </a:lnTo>
                  <a:lnTo>
                    <a:pt x="13" y="0"/>
                  </a:lnTo>
                  <a:close/>
                </a:path>
              </a:pathLst>
            </a:custGeom>
            <a:solidFill>
              <a:srgbClr val="000000"/>
            </a:solidFill>
            <a:ln w="9525">
              <a:noFill/>
              <a:round/>
              <a:headEnd/>
              <a:tailEnd/>
            </a:ln>
          </p:spPr>
          <p:txBody>
            <a:bodyPr/>
            <a:lstStyle/>
            <a:p>
              <a:endParaRPr lang="es-CL"/>
            </a:p>
          </p:txBody>
        </p:sp>
        <p:sp>
          <p:nvSpPr>
            <p:cNvPr id="228358" name="Rectangle 232"/>
            <p:cNvSpPr>
              <a:spLocks noChangeArrowheads="1"/>
            </p:cNvSpPr>
            <p:nvPr/>
          </p:nvSpPr>
          <p:spPr bwMode="auto">
            <a:xfrm>
              <a:off x="2609" y="1232"/>
              <a:ext cx="916" cy="1"/>
            </a:xfrm>
            <a:prstGeom prst="rect">
              <a:avLst/>
            </a:prstGeom>
            <a:solidFill>
              <a:srgbClr val="F0F0F0"/>
            </a:solidFill>
            <a:ln w="9525">
              <a:noFill/>
              <a:miter lim="800000"/>
              <a:headEnd/>
              <a:tailEnd/>
            </a:ln>
          </p:spPr>
          <p:txBody>
            <a:bodyPr/>
            <a:lstStyle/>
            <a:p>
              <a:endParaRPr lang="es-CL">
                <a:latin typeface="Calibri" pitchFamily="34" charset="0"/>
              </a:endParaRPr>
            </a:p>
          </p:txBody>
        </p:sp>
        <p:sp>
          <p:nvSpPr>
            <p:cNvPr id="228359" name="Rectangle 233"/>
            <p:cNvSpPr>
              <a:spLocks noChangeArrowheads="1"/>
            </p:cNvSpPr>
            <p:nvPr/>
          </p:nvSpPr>
          <p:spPr bwMode="auto">
            <a:xfrm>
              <a:off x="2609" y="1231"/>
              <a:ext cx="916" cy="1"/>
            </a:xfrm>
            <a:prstGeom prst="rect">
              <a:avLst/>
            </a:prstGeom>
            <a:solidFill>
              <a:srgbClr val="EEEEEE"/>
            </a:solidFill>
            <a:ln w="9525">
              <a:noFill/>
              <a:miter lim="800000"/>
              <a:headEnd/>
              <a:tailEnd/>
            </a:ln>
          </p:spPr>
          <p:txBody>
            <a:bodyPr/>
            <a:lstStyle/>
            <a:p>
              <a:endParaRPr lang="es-CL">
                <a:latin typeface="Calibri" pitchFamily="34" charset="0"/>
              </a:endParaRPr>
            </a:p>
          </p:txBody>
        </p:sp>
        <p:sp>
          <p:nvSpPr>
            <p:cNvPr id="228360" name="Rectangle 234"/>
            <p:cNvSpPr>
              <a:spLocks noChangeArrowheads="1"/>
            </p:cNvSpPr>
            <p:nvPr/>
          </p:nvSpPr>
          <p:spPr bwMode="auto">
            <a:xfrm>
              <a:off x="2609" y="1230"/>
              <a:ext cx="916" cy="1"/>
            </a:xfrm>
            <a:prstGeom prst="rect">
              <a:avLst/>
            </a:prstGeom>
            <a:solidFill>
              <a:srgbClr val="EBEBEB"/>
            </a:solidFill>
            <a:ln w="9525">
              <a:noFill/>
              <a:miter lim="800000"/>
              <a:headEnd/>
              <a:tailEnd/>
            </a:ln>
          </p:spPr>
          <p:txBody>
            <a:bodyPr/>
            <a:lstStyle/>
            <a:p>
              <a:endParaRPr lang="es-CL">
                <a:latin typeface="Calibri" pitchFamily="34" charset="0"/>
              </a:endParaRPr>
            </a:p>
          </p:txBody>
        </p:sp>
        <p:sp>
          <p:nvSpPr>
            <p:cNvPr id="228361" name="Rectangle 235"/>
            <p:cNvSpPr>
              <a:spLocks noChangeArrowheads="1"/>
            </p:cNvSpPr>
            <p:nvPr/>
          </p:nvSpPr>
          <p:spPr bwMode="auto">
            <a:xfrm>
              <a:off x="2609" y="1229"/>
              <a:ext cx="916"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228362" name="Rectangle 236"/>
            <p:cNvSpPr>
              <a:spLocks noChangeArrowheads="1"/>
            </p:cNvSpPr>
            <p:nvPr/>
          </p:nvSpPr>
          <p:spPr bwMode="auto">
            <a:xfrm>
              <a:off x="2609" y="1229"/>
              <a:ext cx="916" cy="1"/>
            </a:xfrm>
            <a:prstGeom prst="rect">
              <a:avLst/>
            </a:prstGeom>
            <a:solidFill>
              <a:srgbClr val="E6E6E6"/>
            </a:solidFill>
            <a:ln w="9525">
              <a:noFill/>
              <a:miter lim="800000"/>
              <a:headEnd/>
              <a:tailEnd/>
            </a:ln>
          </p:spPr>
          <p:txBody>
            <a:bodyPr/>
            <a:lstStyle/>
            <a:p>
              <a:endParaRPr lang="es-CL">
                <a:latin typeface="Calibri" pitchFamily="34" charset="0"/>
              </a:endParaRPr>
            </a:p>
          </p:txBody>
        </p:sp>
        <p:sp>
          <p:nvSpPr>
            <p:cNvPr id="228363" name="Rectangle 237"/>
            <p:cNvSpPr>
              <a:spLocks noChangeArrowheads="1"/>
            </p:cNvSpPr>
            <p:nvPr/>
          </p:nvSpPr>
          <p:spPr bwMode="auto">
            <a:xfrm>
              <a:off x="2609" y="1228"/>
              <a:ext cx="916" cy="1"/>
            </a:xfrm>
            <a:prstGeom prst="rect">
              <a:avLst/>
            </a:prstGeom>
            <a:solidFill>
              <a:srgbClr val="E3E3E3"/>
            </a:solidFill>
            <a:ln w="9525">
              <a:noFill/>
              <a:miter lim="800000"/>
              <a:headEnd/>
              <a:tailEnd/>
            </a:ln>
          </p:spPr>
          <p:txBody>
            <a:bodyPr/>
            <a:lstStyle/>
            <a:p>
              <a:endParaRPr lang="es-CL">
                <a:latin typeface="Calibri" pitchFamily="34" charset="0"/>
              </a:endParaRPr>
            </a:p>
          </p:txBody>
        </p:sp>
        <p:sp>
          <p:nvSpPr>
            <p:cNvPr id="228364" name="Rectangle 238"/>
            <p:cNvSpPr>
              <a:spLocks noChangeArrowheads="1"/>
            </p:cNvSpPr>
            <p:nvPr/>
          </p:nvSpPr>
          <p:spPr bwMode="auto">
            <a:xfrm>
              <a:off x="2609" y="1227"/>
              <a:ext cx="916" cy="1"/>
            </a:xfrm>
            <a:prstGeom prst="rect">
              <a:avLst/>
            </a:prstGeom>
            <a:solidFill>
              <a:srgbClr val="E1E1E1"/>
            </a:solidFill>
            <a:ln w="9525">
              <a:noFill/>
              <a:miter lim="800000"/>
              <a:headEnd/>
              <a:tailEnd/>
            </a:ln>
          </p:spPr>
          <p:txBody>
            <a:bodyPr/>
            <a:lstStyle/>
            <a:p>
              <a:endParaRPr lang="es-CL">
                <a:latin typeface="Calibri" pitchFamily="34" charset="0"/>
              </a:endParaRPr>
            </a:p>
          </p:txBody>
        </p:sp>
        <p:sp>
          <p:nvSpPr>
            <p:cNvPr id="228365" name="Rectangle 239"/>
            <p:cNvSpPr>
              <a:spLocks noChangeArrowheads="1"/>
            </p:cNvSpPr>
            <p:nvPr/>
          </p:nvSpPr>
          <p:spPr bwMode="auto">
            <a:xfrm>
              <a:off x="2609" y="1227"/>
              <a:ext cx="916" cy="1"/>
            </a:xfrm>
            <a:prstGeom prst="rect">
              <a:avLst/>
            </a:prstGeom>
            <a:solidFill>
              <a:srgbClr val="DEDEDE"/>
            </a:solidFill>
            <a:ln w="9525">
              <a:noFill/>
              <a:miter lim="800000"/>
              <a:headEnd/>
              <a:tailEnd/>
            </a:ln>
          </p:spPr>
          <p:txBody>
            <a:bodyPr/>
            <a:lstStyle/>
            <a:p>
              <a:endParaRPr lang="es-CL">
                <a:latin typeface="Calibri" pitchFamily="34" charset="0"/>
              </a:endParaRPr>
            </a:p>
          </p:txBody>
        </p:sp>
        <p:sp>
          <p:nvSpPr>
            <p:cNvPr id="228366" name="Rectangle 240"/>
            <p:cNvSpPr>
              <a:spLocks noChangeArrowheads="1"/>
            </p:cNvSpPr>
            <p:nvPr/>
          </p:nvSpPr>
          <p:spPr bwMode="auto">
            <a:xfrm>
              <a:off x="2609" y="1226"/>
              <a:ext cx="916" cy="1"/>
            </a:xfrm>
            <a:prstGeom prst="rect">
              <a:avLst/>
            </a:prstGeom>
            <a:solidFill>
              <a:srgbClr val="DBDBDB"/>
            </a:solidFill>
            <a:ln w="9525">
              <a:noFill/>
              <a:miter lim="800000"/>
              <a:headEnd/>
              <a:tailEnd/>
            </a:ln>
          </p:spPr>
          <p:txBody>
            <a:bodyPr/>
            <a:lstStyle/>
            <a:p>
              <a:endParaRPr lang="es-CL">
                <a:latin typeface="Calibri" pitchFamily="34" charset="0"/>
              </a:endParaRPr>
            </a:p>
          </p:txBody>
        </p:sp>
        <p:sp>
          <p:nvSpPr>
            <p:cNvPr id="228367" name="Rectangle 241"/>
            <p:cNvSpPr>
              <a:spLocks noChangeArrowheads="1"/>
            </p:cNvSpPr>
            <p:nvPr/>
          </p:nvSpPr>
          <p:spPr bwMode="auto">
            <a:xfrm>
              <a:off x="2609" y="1225"/>
              <a:ext cx="916"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228368" name="Rectangle 242"/>
            <p:cNvSpPr>
              <a:spLocks noChangeArrowheads="1"/>
            </p:cNvSpPr>
            <p:nvPr/>
          </p:nvSpPr>
          <p:spPr bwMode="auto">
            <a:xfrm>
              <a:off x="2609" y="1224"/>
              <a:ext cx="916"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228369" name="Rectangle 243"/>
            <p:cNvSpPr>
              <a:spLocks noChangeArrowheads="1"/>
            </p:cNvSpPr>
            <p:nvPr/>
          </p:nvSpPr>
          <p:spPr bwMode="auto">
            <a:xfrm>
              <a:off x="2609" y="1224"/>
              <a:ext cx="916" cy="1"/>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228370" name="Rectangle 244"/>
            <p:cNvSpPr>
              <a:spLocks noChangeArrowheads="1"/>
            </p:cNvSpPr>
            <p:nvPr/>
          </p:nvSpPr>
          <p:spPr bwMode="auto">
            <a:xfrm>
              <a:off x="2609" y="1223"/>
              <a:ext cx="916" cy="1"/>
            </a:xfrm>
            <a:prstGeom prst="rect">
              <a:avLst/>
            </a:prstGeom>
            <a:solidFill>
              <a:srgbClr val="D1D1D1"/>
            </a:solidFill>
            <a:ln w="9525">
              <a:noFill/>
              <a:miter lim="800000"/>
              <a:headEnd/>
              <a:tailEnd/>
            </a:ln>
          </p:spPr>
          <p:txBody>
            <a:bodyPr/>
            <a:lstStyle/>
            <a:p>
              <a:endParaRPr lang="es-CL">
                <a:latin typeface="Calibri" pitchFamily="34" charset="0"/>
              </a:endParaRPr>
            </a:p>
          </p:txBody>
        </p:sp>
        <p:sp>
          <p:nvSpPr>
            <p:cNvPr id="228371" name="Rectangle 245"/>
            <p:cNvSpPr>
              <a:spLocks noChangeArrowheads="1"/>
            </p:cNvSpPr>
            <p:nvPr/>
          </p:nvSpPr>
          <p:spPr bwMode="auto">
            <a:xfrm>
              <a:off x="2609" y="1222"/>
              <a:ext cx="916" cy="1"/>
            </a:xfrm>
            <a:prstGeom prst="rect">
              <a:avLst/>
            </a:prstGeom>
            <a:solidFill>
              <a:srgbClr val="CECECE"/>
            </a:solidFill>
            <a:ln w="9525">
              <a:noFill/>
              <a:miter lim="800000"/>
              <a:headEnd/>
              <a:tailEnd/>
            </a:ln>
          </p:spPr>
          <p:txBody>
            <a:bodyPr/>
            <a:lstStyle/>
            <a:p>
              <a:endParaRPr lang="es-CL">
                <a:latin typeface="Calibri" pitchFamily="34" charset="0"/>
              </a:endParaRPr>
            </a:p>
          </p:txBody>
        </p:sp>
        <p:sp>
          <p:nvSpPr>
            <p:cNvPr id="228372" name="Rectangle 246"/>
            <p:cNvSpPr>
              <a:spLocks noChangeArrowheads="1"/>
            </p:cNvSpPr>
            <p:nvPr/>
          </p:nvSpPr>
          <p:spPr bwMode="auto">
            <a:xfrm>
              <a:off x="2609" y="1222"/>
              <a:ext cx="916"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228373" name="Rectangle 247"/>
            <p:cNvSpPr>
              <a:spLocks noChangeArrowheads="1"/>
            </p:cNvSpPr>
            <p:nvPr/>
          </p:nvSpPr>
          <p:spPr bwMode="auto">
            <a:xfrm>
              <a:off x="2609" y="1222"/>
              <a:ext cx="916"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228374" name="Rectangle 248"/>
            <p:cNvSpPr>
              <a:spLocks noChangeArrowheads="1"/>
            </p:cNvSpPr>
            <p:nvPr/>
          </p:nvSpPr>
          <p:spPr bwMode="auto">
            <a:xfrm>
              <a:off x="2609" y="1221"/>
              <a:ext cx="916"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228375" name="Rectangle 249"/>
            <p:cNvSpPr>
              <a:spLocks noChangeArrowheads="1"/>
            </p:cNvSpPr>
            <p:nvPr/>
          </p:nvSpPr>
          <p:spPr bwMode="auto">
            <a:xfrm>
              <a:off x="2609" y="1220"/>
              <a:ext cx="916" cy="1"/>
            </a:xfrm>
            <a:prstGeom prst="rect">
              <a:avLst/>
            </a:prstGeom>
            <a:solidFill>
              <a:srgbClr val="C4C4C4"/>
            </a:solidFill>
            <a:ln w="9525">
              <a:noFill/>
              <a:miter lim="800000"/>
              <a:headEnd/>
              <a:tailEnd/>
            </a:ln>
          </p:spPr>
          <p:txBody>
            <a:bodyPr/>
            <a:lstStyle/>
            <a:p>
              <a:endParaRPr lang="es-CL">
                <a:latin typeface="Calibri" pitchFamily="34" charset="0"/>
              </a:endParaRPr>
            </a:p>
          </p:txBody>
        </p:sp>
        <p:sp>
          <p:nvSpPr>
            <p:cNvPr id="228376" name="Rectangle 250"/>
            <p:cNvSpPr>
              <a:spLocks noChangeArrowheads="1"/>
            </p:cNvSpPr>
            <p:nvPr/>
          </p:nvSpPr>
          <p:spPr bwMode="auto">
            <a:xfrm>
              <a:off x="2609" y="1220"/>
              <a:ext cx="916" cy="1"/>
            </a:xfrm>
            <a:prstGeom prst="rect">
              <a:avLst/>
            </a:prstGeom>
            <a:solidFill>
              <a:srgbClr val="C1C1C1"/>
            </a:solidFill>
            <a:ln w="9525">
              <a:noFill/>
              <a:miter lim="800000"/>
              <a:headEnd/>
              <a:tailEnd/>
            </a:ln>
          </p:spPr>
          <p:txBody>
            <a:bodyPr/>
            <a:lstStyle/>
            <a:p>
              <a:endParaRPr lang="es-CL">
                <a:latin typeface="Calibri" pitchFamily="34" charset="0"/>
              </a:endParaRPr>
            </a:p>
          </p:txBody>
        </p:sp>
        <p:sp>
          <p:nvSpPr>
            <p:cNvPr id="228377" name="Rectangle 251"/>
            <p:cNvSpPr>
              <a:spLocks noChangeArrowheads="1"/>
            </p:cNvSpPr>
            <p:nvPr/>
          </p:nvSpPr>
          <p:spPr bwMode="auto">
            <a:xfrm>
              <a:off x="2609" y="1219"/>
              <a:ext cx="916" cy="1"/>
            </a:xfrm>
            <a:prstGeom prst="rect">
              <a:avLst/>
            </a:prstGeom>
            <a:solidFill>
              <a:srgbClr val="BEBEBE"/>
            </a:solidFill>
            <a:ln w="9525">
              <a:noFill/>
              <a:miter lim="800000"/>
              <a:headEnd/>
              <a:tailEnd/>
            </a:ln>
          </p:spPr>
          <p:txBody>
            <a:bodyPr/>
            <a:lstStyle/>
            <a:p>
              <a:endParaRPr lang="es-CL">
                <a:latin typeface="Calibri" pitchFamily="34" charset="0"/>
              </a:endParaRPr>
            </a:p>
          </p:txBody>
        </p:sp>
        <p:sp>
          <p:nvSpPr>
            <p:cNvPr id="228378" name="Rectangle 252"/>
            <p:cNvSpPr>
              <a:spLocks noChangeArrowheads="1"/>
            </p:cNvSpPr>
            <p:nvPr/>
          </p:nvSpPr>
          <p:spPr bwMode="auto">
            <a:xfrm>
              <a:off x="2609" y="1218"/>
              <a:ext cx="916" cy="1"/>
            </a:xfrm>
            <a:prstGeom prst="rect">
              <a:avLst/>
            </a:prstGeom>
            <a:solidFill>
              <a:srgbClr val="BCBCBC"/>
            </a:solidFill>
            <a:ln w="9525">
              <a:noFill/>
              <a:miter lim="800000"/>
              <a:headEnd/>
              <a:tailEnd/>
            </a:ln>
          </p:spPr>
          <p:txBody>
            <a:bodyPr/>
            <a:lstStyle/>
            <a:p>
              <a:endParaRPr lang="es-CL">
                <a:latin typeface="Calibri" pitchFamily="34" charset="0"/>
              </a:endParaRPr>
            </a:p>
          </p:txBody>
        </p:sp>
        <p:sp>
          <p:nvSpPr>
            <p:cNvPr id="228379" name="Rectangle 253"/>
            <p:cNvSpPr>
              <a:spLocks noChangeArrowheads="1"/>
            </p:cNvSpPr>
            <p:nvPr/>
          </p:nvSpPr>
          <p:spPr bwMode="auto">
            <a:xfrm>
              <a:off x="2609" y="1217"/>
              <a:ext cx="916" cy="1"/>
            </a:xfrm>
            <a:prstGeom prst="rect">
              <a:avLst/>
            </a:prstGeom>
            <a:solidFill>
              <a:srgbClr val="B9B9B9"/>
            </a:solidFill>
            <a:ln w="9525">
              <a:noFill/>
              <a:miter lim="800000"/>
              <a:headEnd/>
              <a:tailEnd/>
            </a:ln>
          </p:spPr>
          <p:txBody>
            <a:bodyPr/>
            <a:lstStyle/>
            <a:p>
              <a:endParaRPr lang="es-CL">
                <a:latin typeface="Calibri" pitchFamily="34" charset="0"/>
              </a:endParaRPr>
            </a:p>
          </p:txBody>
        </p:sp>
        <p:sp>
          <p:nvSpPr>
            <p:cNvPr id="228380" name="Rectangle 254"/>
            <p:cNvSpPr>
              <a:spLocks noChangeArrowheads="1"/>
            </p:cNvSpPr>
            <p:nvPr/>
          </p:nvSpPr>
          <p:spPr bwMode="auto">
            <a:xfrm>
              <a:off x="2609" y="1217"/>
              <a:ext cx="916" cy="1"/>
            </a:xfrm>
            <a:prstGeom prst="rect">
              <a:avLst/>
            </a:prstGeom>
            <a:solidFill>
              <a:srgbClr val="B7B7B7"/>
            </a:solidFill>
            <a:ln w="9525">
              <a:noFill/>
              <a:miter lim="800000"/>
              <a:headEnd/>
              <a:tailEnd/>
            </a:ln>
          </p:spPr>
          <p:txBody>
            <a:bodyPr/>
            <a:lstStyle/>
            <a:p>
              <a:endParaRPr lang="es-CL">
                <a:latin typeface="Calibri" pitchFamily="34" charset="0"/>
              </a:endParaRPr>
            </a:p>
          </p:txBody>
        </p:sp>
        <p:sp>
          <p:nvSpPr>
            <p:cNvPr id="228381" name="Rectangle 255"/>
            <p:cNvSpPr>
              <a:spLocks noChangeArrowheads="1"/>
            </p:cNvSpPr>
            <p:nvPr/>
          </p:nvSpPr>
          <p:spPr bwMode="auto">
            <a:xfrm>
              <a:off x="2609" y="1216"/>
              <a:ext cx="916" cy="1"/>
            </a:xfrm>
            <a:prstGeom prst="rect">
              <a:avLst/>
            </a:prstGeom>
            <a:solidFill>
              <a:srgbClr val="B4B4B4"/>
            </a:solidFill>
            <a:ln w="9525">
              <a:noFill/>
              <a:miter lim="800000"/>
              <a:headEnd/>
              <a:tailEnd/>
            </a:ln>
          </p:spPr>
          <p:txBody>
            <a:bodyPr/>
            <a:lstStyle/>
            <a:p>
              <a:endParaRPr lang="es-CL">
                <a:latin typeface="Calibri" pitchFamily="34" charset="0"/>
              </a:endParaRPr>
            </a:p>
          </p:txBody>
        </p:sp>
        <p:sp>
          <p:nvSpPr>
            <p:cNvPr id="228382" name="Rectangle 256"/>
            <p:cNvSpPr>
              <a:spLocks noChangeArrowheads="1"/>
            </p:cNvSpPr>
            <p:nvPr/>
          </p:nvSpPr>
          <p:spPr bwMode="auto">
            <a:xfrm>
              <a:off x="2609" y="1215"/>
              <a:ext cx="916" cy="1"/>
            </a:xfrm>
            <a:prstGeom prst="rect">
              <a:avLst/>
            </a:prstGeom>
            <a:solidFill>
              <a:srgbClr val="B1B1B1"/>
            </a:solidFill>
            <a:ln w="9525">
              <a:noFill/>
              <a:miter lim="800000"/>
              <a:headEnd/>
              <a:tailEnd/>
            </a:ln>
          </p:spPr>
          <p:txBody>
            <a:bodyPr/>
            <a:lstStyle/>
            <a:p>
              <a:endParaRPr lang="es-CL">
                <a:latin typeface="Calibri" pitchFamily="34" charset="0"/>
              </a:endParaRPr>
            </a:p>
          </p:txBody>
        </p:sp>
        <p:sp>
          <p:nvSpPr>
            <p:cNvPr id="228383" name="Rectangle 257"/>
            <p:cNvSpPr>
              <a:spLocks noChangeArrowheads="1"/>
            </p:cNvSpPr>
            <p:nvPr/>
          </p:nvSpPr>
          <p:spPr bwMode="auto">
            <a:xfrm>
              <a:off x="2609" y="1215"/>
              <a:ext cx="916" cy="1"/>
            </a:xfrm>
            <a:prstGeom prst="rect">
              <a:avLst/>
            </a:prstGeom>
            <a:solidFill>
              <a:srgbClr val="AFAFAF"/>
            </a:solidFill>
            <a:ln w="9525">
              <a:noFill/>
              <a:miter lim="800000"/>
              <a:headEnd/>
              <a:tailEnd/>
            </a:ln>
          </p:spPr>
          <p:txBody>
            <a:bodyPr/>
            <a:lstStyle/>
            <a:p>
              <a:endParaRPr lang="es-CL">
                <a:latin typeface="Calibri" pitchFamily="34" charset="0"/>
              </a:endParaRPr>
            </a:p>
          </p:txBody>
        </p:sp>
        <p:sp>
          <p:nvSpPr>
            <p:cNvPr id="228384" name="Rectangle 258"/>
            <p:cNvSpPr>
              <a:spLocks noChangeArrowheads="1"/>
            </p:cNvSpPr>
            <p:nvPr/>
          </p:nvSpPr>
          <p:spPr bwMode="auto">
            <a:xfrm>
              <a:off x="2609" y="1214"/>
              <a:ext cx="916" cy="1"/>
            </a:xfrm>
            <a:prstGeom prst="rect">
              <a:avLst/>
            </a:prstGeom>
            <a:solidFill>
              <a:srgbClr val="ACACAC"/>
            </a:solidFill>
            <a:ln w="9525">
              <a:noFill/>
              <a:miter lim="800000"/>
              <a:headEnd/>
              <a:tailEnd/>
            </a:ln>
          </p:spPr>
          <p:txBody>
            <a:bodyPr/>
            <a:lstStyle/>
            <a:p>
              <a:endParaRPr lang="es-CL">
                <a:latin typeface="Calibri" pitchFamily="34" charset="0"/>
              </a:endParaRPr>
            </a:p>
          </p:txBody>
        </p:sp>
        <p:sp>
          <p:nvSpPr>
            <p:cNvPr id="228385" name="Rectangle 259"/>
            <p:cNvSpPr>
              <a:spLocks noChangeArrowheads="1"/>
            </p:cNvSpPr>
            <p:nvPr/>
          </p:nvSpPr>
          <p:spPr bwMode="auto">
            <a:xfrm>
              <a:off x="2609" y="1213"/>
              <a:ext cx="916" cy="1"/>
            </a:xfrm>
            <a:prstGeom prst="rect">
              <a:avLst/>
            </a:prstGeom>
            <a:solidFill>
              <a:srgbClr val="A9A9A9"/>
            </a:solidFill>
            <a:ln w="9525">
              <a:noFill/>
              <a:miter lim="800000"/>
              <a:headEnd/>
              <a:tailEnd/>
            </a:ln>
          </p:spPr>
          <p:txBody>
            <a:bodyPr/>
            <a:lstStyle/>
            <a:p>
              <a:endParaRPr lang="es-CL">
                <a:latin typeface="Calibri" pitchFamily="34" charset="0"/>
              </a:endParaRPr>
            </a:p>
          </p:txBody>
        </p:sp>
        <p:sp>
          <p:nvSpPr>
            <p:cNvPr id="228386" name="Rectangle 260"/>
            <p:cNvSpPr>
              <a:spLocks noChangeArrowheads="1"/>
            </p:cNvSpPr>
            <p:nvPr/>
          </p:nvSpPr>
          <p:spPr bwMode="auto">
            <a:xfrm>
              <a:off x="2609" y="1212"/>
              <a:ext cx="916"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228387" name="Rectangle 261"/>
            <p:cNvSpPr>
              <a:spLocks noChangeArrowheads="1"/>
            </p:cNvSpPr>
            <p:nvPr/>
          </p:nvSpPr>
          <p:spPr bwMode="auto">
            <a:xfrm>
              <a:off x="2609" y="1212"/>
              <a:ext cx="916"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228388" name="Rectangle 262"/>
            <p:cNvSpPr>
              <a:spLocks noChangeArrowheads="1"/>
            </p:cNvSpPr>
            <p:nvPr/>
          </p:nvSpPr>
          <p:spPr bwMode="auto">
            <a:xfrm>
              <a:off x="2609" y="1211"/>
              <a:ext cx="916"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228389" name="Rectangle 263"/>
            <p:cNvSpPr>
              <a:spLocks noChangeArrowheads="1"/>
            </p:cNvSpPr>
            <p:nvPr/>
          </p:nvSpPr>
          <p:spPr bwMode="auto">
            <a:xfrm>
              <a:off x="2618" y="1195"/>
              <a:ext cx="897" cy="1"/>
            </a:xfrm>
            <a:prstGeom prst="rect">
              <a:avLst/>
            </a:prstGeom>
            <a:solidFill>
              <a:srgbClr val="F0F0F0"/>
            </a:solidFill>
            <a:ln w="9525">
              <a:noFill/>
              <a:miter lim="800000"/>
              <a:headEnd/>
              <a:tailEnd/>
            </a:ln>
          </p:spPr>
          <p:txBody>
            <a:bodyPr/>
            <a:lstStyle/>
            <a:p>
              <a:endParaRPr lang="es-CL">
                <a:latin typeface="Calibri" pitchFamily="34" charset="0"/>
              </a:endParaRPr>
            </a:p>
          </p:txBody>
        </p:sp>
        <p:sp>
          <p:nvSpPr>
            <p:cNvPr id="228390" name="Rectangle 264"/>
            <p:cNvSpPr>
              <a:spLocks noChangeArrowheads="1"/>
            </p:cNvSpPr>
            <p:nvPr/>
          </p:nvSpPr>
          <p:spPr bwMode="auto">
            <a:xfrm>
              <a:off x="2618" y="1194"/>
              <a:ext cx="897" cy="1"/>
            </a:xfrm>
            <a:prstGeom prst="rect">
              <a:avLst/>
            </a:prstGeom>
            <a:solidFill>
              <a:srgbClr val="EEEEEE"/>
            </a:solidFill>
            <a:ln w="9525">
              <a:noFill/>
              <a:miter lim="800000"/>
              <a:headEnd/>
              <a:tailEnd/>
            </a:ln>
          </p:spPr>
          <p:txBody>
            <a:bodyPr/>
            <a:lstStyle/>
            <a:p>
              <a:endParaRPr lang="es-CL">
                <a:latin typeface="Calibri" pitchFamily="34" charset="0"/>
              </a:endParaRPr>
            </a:p>
          </p:txBody>
        </p:sp>
        <p:sp>
          <p:nvSpPr>
            <p:cNvPr id="228391" name="Rectangle 265"/>
            <p:cNvSpPr>
              <a:spLocks noChangeArrowheads="1"/>
            </p:cNvSpPr>
            <p:nvPr/>
          </p:nvSpPr>
          <p:spPr bwMode="auto">
            <a:xfrm>
              <a:off x="2618" y="1193"/>
              <a:ext cx="897" cy="1"/>
            </a:xfrm>
            <a:prstGeom prst="rect">
              <a:avLst/>
            </a:prstGeom>
            <a:solidFill>
              <a:srgbClr val="EBEBEB"/>
            </a:solidFill>
            <a:ln w="9525">
              <a:noFill/>
              <a:miter lim="800000"/>
              <a:headEnd/>
              <a:tailEnd/>
            </a:ln>
          </p:spPr>
          <p:txBody>
            <a:bodyPr/>
            <a:lstStyle/>
            <a:p>
              <a:endParaRPr lang="es-CL">
                <a:latin typeface="Calibri" pitchFamily="34" charset="0"/>
              </a:endParaRPr>
            </a:p>
          </p:txBody>
        </p:sp>
        <p:sp>
          <p:nvSpPr>
            <p:cNvPr id="228392" name="Rectangle 266"/>
            <p:cNvSpPr>
              <a:spLocks noChangeArrowheads="1"/>
            </p:cNvSpPr>
            <p:nvPr/>
          </p:nvSpPr>
          <p:spPr bwMode="auto">
            <a:xfrm>
              <a:off x="2618" y="1192"/>
              <a:ext cx="897"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228393" name="Rectangle 267"/>
            <p:cNvSpPr>
              <a:spLocks noChangeArrowheads="1"/>
            </p:cNvSpPr>
            <p:nvPr/>
          </p:nvSpPr>
          <p:spPr bwMode="auto">
            <a:xfrm>
              <a:off x="2618" y="1190"/>
              <a:ext cx="897" cy="2"/>
            </a:xfrm>
            <a:prstGeom prst="rect">
              <a:avLst/>
            </a:prstGeom>
            <a:solidFill>
              <a:srgbClr val="E6E6E6"/>
            </a:solidFill>
            <a:ln w="9525">
              <a:noFill/>
              <a:miter lim="800000"/>
              <a:headEnd/>
              <a:tailEnd/>
            </a:ln>
          </p:spPr>
          <p:txBody>
            <a:bodyPr/>
            <a:lstStyle/>
            <a:p>
              <a:endParaRPr lang="es-CL">
                <a:latin typeface="Calibri" pitchFamily="34" charset="0"/>
              </a:endParaRPr>
            </a:p>
          </p:txBody>
        </p:sp>
        <p:sp>
          <p:nvSpPr>
            <p:cNvPr id="228394" name="Rectangle 268"/>
            <p:cNvSpPr>
              <a:spLocks noChangeArrowheads="1"/>
            </p:cNvSpPr>
            <p:nvPr/>
          </p:nvSpPr>
          <p:spPr bwMode="auto">
            <a:xfrm>
              <a:off x="2618" y="1189"/>
              <a:ext cx="897" cy="1"/>
            </a:xfrm>
            <a:prstGeom prst="rect">
              <a:avLst/>
            </a:prstGeom>
            <a:solidFill>
              <a:srgbClr val="E3E3E3"/>
            </a:solidFill>
            <a:ln w="9525">
              <a:noFill/>
              <a:miter lim="800000"/>
              <a:headEnd/>
              <a:tailEnd/>
            </a:ln>
          </p:spPr>
          <p:txBody>
            <a:bodyPr/>
            <a:lstStyle/>
            <a:p>
              <a:endParaRPr lang="es-CL">
                <a:latin typeface="Calibri" pitchFamily="34" charset="0"/>
              </a:endParaRPr>
            </a:p>
          </p:txBody>
        </p:sp>
        <p:sp>
          <p:nvSpPr>
            <p:cNvPr id="228395" name="Rectangle 269"/>
            <p:cNvSpPr>
              <a:spLocks noChangeArrowheads="1"/>
            </p:cNvSpPr>
            <p:nvPr/>
          </p:nvSpPr>
          <p:spPr bwMode="auto">
            <a:xfrm>
              <a:off x="2618" y="1188"/>
              <a:ext cx="897" cy="1"/>
            </a:xfrm>
            <a:prstGeom prst="rect">
              <a:avLst/>
            </a:prstGeom>
            <a:solidFill>
              <a:srgbClr val="E1E1E1"/>
            </a:solidFill>
            <a:ln w="9525">
              <a:noFill/>
              <a:miter lim="800000"/>
              <a:headEnd/>
              <a:tailEnd/>
            </a:ln>
          </p:spPr>
          <p:txBody>
            <a:bodyPr/>
            <a:lstStyle/>
            <a:p>
              <a:endParaRPr lang="es-CL">
                <a:latin typeface="Calibri" pitchFamily="34" charset="0"/>
              </a:endParaRPr>
            </a:p>
          </p:txBody>
        </p:sp>
        <p:sp>
          <p:nvSpPr>
            <p:cNvPr id="228396" name="Rectangle 270"/>
            <p:cNvSpPr>
              <a:spLocks noChangeArrowheads="1"/>
            </p:cNvSpPr>
            <p:nvPr/>
          </p:nvSpPr>
          <p:spPr bwMode="auto">
            <a:xfrm>
              <a:off x="2618" y="1187"/>
              <a:ext cx="897" cy="1"/>
            </a:xfrm>
            <a:prstGeom prst="rect">
              <a:avLst/>
            </a:prstGeom>
            <a:solidFill>
              <a:srgbClr val="DEDEDE"/>
            </a:solidFill>
            <a:ln w="9525">
              <a:noFill/>
              <a:miter lim="800000"/>
              <a:headEnd/>
              <a:tailEnd/>
            </a:ln>
          </p:spPr>
          <p:txBody>
            <a:bodyPr/>
            <a:lstStyle/>
            <a:p>
              <a:endParaRPr lang="es-CL">
                <a:latin typeface="Calibri" pitchFamily="34" charset="0"/>
              </a:endParaRPr>
            </a:p>
          </p:txBody>
        </p:sp>
        <p:sp>
          <p:nvSpPr>
            <p:cNvPr id="228397" name="Rectangle 271"/>
            <p:cNvSpPr>
              <a:spLocks noChangeArrowheads="1"/>
            </p:cNvSpPr>
            <p:nvPr/>
          </p:nvSpPr>
          <p:spPr bwMode="auto">
            <a:xfrm>
              <a:off x="2618" y="1186"/>
              <a:ext cx="897" cy="1"/>
            </a:xfrm>
            <a:prstGeom prst="rect">
              <a:avLst/>
            </a:prstGeom>
            <a:solidFill>
              <a:srgbClr val="DBDBDB"/>
            </a:solidFill>
            <a:ln w="9525">
              <a:noFill/>
              <a:miter lim="800000"/>
              <a:headEnd/>
              <a:tailEnd/>
            </a:ln>
          </p:spPr>
          <p:txBody>
            <a:bodyPr/>
            <a:lstStyle/>
            <a:p>
              <a:endParaRPr lang="es-CL">
                <a:latin typeface="Calibri" pitchFamily="34" charset="0"/>
              </a:endParaRPr>
            </a:p>
          </p:txBody>
        </p:sp>
        <p:sp>
          <p:nvSpPr>
            <p:cNvPr id="228398" name="Rectangle 272"/>
            <p:cNvSpPr>
              <a:spLocks noChangeArrowheads="1"/>
            </p:cNvSpPr>
            <p:nvPr/>
          </p:nvSpPr>
          <p:spPr bwMode="auto">
            <a:xfrm>
              <a:off x="2618" y="1184"/>
              <a:ext cx="897" cy="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228399" name="Rectangle 273"/>
            <p:cNvSpPr>
              <a:spLocks noChangeArrowheads="1"/>
            </p:cNvSpPr>
            <p:nvPr/>
          </p:nvSpPr>
          <p:spPr bwMode="auto">
            <a:xfrm>
              <a:off x="2618" y="1183"/>
              <a:ext cx="897"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228400" name="Rectangle 274"/>
            <p:cNvSpPr>
              <a:spLocks noChangeArrowheads="1"/>
            </p:cNvSpPr>
            <p:nvPr/>
          </p:nvSpPr>
          <p:spPr bwMode="auto">
            <a:xfrm>
              <a:off x="2618" y="1182"/>
              <a:ext cx="897" cy="1"/>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228401" name="Rectangle 275"/>
            <p:cNvSpPr>
              <a:spLocks noChangeArrowheads="1"/>
            </p:cNvSpPr>
            <p:nvPr/>
          </p:nvSpPr>
          <p:spPr bwMode="auto">
            <a:xfrm>
              <a:off x="2618" y="1181"/>
              <a:ext cx="897" cy="1"/>
            </a:xfrm>
            <a:prstGeom prst="rect">
              <a:avLst/>
            </a:prstGeom>
            <a:solidFill>
              <a:srgbClr val="D1D1D1"/>
            </a:solidFill>
            <a:ln w="9525">
              <a:noFill/>
              <a:miter lim="800000"/>
              <a:headEnd/>
              <a:tailEnd/>
            </a:ln>
          </p:spPr>
          <p:txBody>
            <a:bodyPr/>
            <a:lstStyle/>
            <a:p>
              <a:endParaRPr lang="es-CL">
                <a:latin typeface="Calibri" pitchFamily="34" charset="0"/>
              </a:endParaRPr>
            </a:p>
          </p:txBody>
        </p:sp>
        <p:sp>
          <p:nvSpPr>
            <p:cNvPr id="228402" name="Rectangle 276"/>
            <p:cNvSpPr>
              <a:spLocks noChangeArrowheads="1"/>
            </p:cNvSpPr>
            <p:nvPr/>
          </p:nvSpPr>
          <p:spPr bwMode="auto">
            <a:xfrm>
              <a:off x="2618" y="1180"/>
              <a:ext cx="897" cy="1"/>
            </a:xfrm>
            <a:prstGeom prst="rect">
              <a:avLst/>
            </a:prstGeom>
            <a:solidFill>
              <a:srgbClr val="CECECE"/>
            </a:solidFill>
            <a:ln w="9525">
              <a:noFill/>
              <a:miter lim="800000"/>
              <a:headEnd/>
              <a:tailEnd/>
            </a:ln>
          </p:spPr>
          <p:txBody>
            <a:bodyPr/>
            <a:lstStyle/>
            <a:p>
              <a:endParaRPr lang="es-CL">
                <a:latin typeface="Calibri" pitchFamily="34" charset="0"/>
              </a:endParaRPr>
            </a:p>
          </p:txBody>
        </p:sp>
        <p:sp>
          <p:nvSpPr>
            <p:cNvPr id="228403" name="Rectangle 277"/>
            <p:cNvSpPr>
              <a:spLocks noChangeArrowheads="1"/>
            </p:cNvSpPr>
            <p:nvPr/>
          </p:nvSpPr>
          <p:spPr bwMode="auto">
            <a:xfrm>
              <a:off x="2618" y="1179"/>
              <a:ext cx="897"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228404" name="Rectangle 278"/>
            <p:cNvSpPr>
              <a:spLocks noChangeArrowheads="1"/>
            </p:cNvSpPr>
            <p:nvPr/>
          </p:nvSpPr>
          <p:spPr bwMode="auto">
            <a:xfrm>
              <a:off x="2618" y="1178"/>
              <a:ext cx="897"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228405" name="Rectangle 279"/>
            <p:cNvSpPr>
              <a:spLocks noChangeArrowheads="1"/>
            </p:cNvSpPr>
            <p:nvPr/>
          </p:nvSpPr>
          <p:spPr bwMode="auto">
            <a:xfrm>
              <a:off x="2618" y="1177"/>
              <a:ext cx="897"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228406" name="Rectangle 280"/>
            <p:cNvSpPr>
              <a:spLocks noChangeArrowheads="1"/>
            </p:cNvSpPr>
            <p:nvPr/>
          </p:nvSpPr>
          <p:spPr bwMode="auto">
            <a:xfrm>
              <a:off x="2618" y="1176"/>
              <a:ext cx="897" cy="1"/>
            </a:xfrm>
            <a:prstGeom prst="rect">
              <a:avLst/>
            </a:prstGeom>
            <a:solidFill>
              <a:srgbClr val="C4C4C4"/>
            </a:solidFill>
            <a:ln w="9525">
              <a:noFill/>
              <a:miter lim="800000"/>
              <a:headEnd/>
              <a:tailEnd/>
            </a:ln>
          </p:spPr>
          <p:txBody>
            <a:bodyPr/>
            <a:lstStyle/>
            <a:p>
              <a:endParaRPr lang="es-CL">
                <a:latin typeface="Calibri" pitchFamily="34" charset="0"/>
              </a:endParaRPr>
            </a:p>
          </p:txBody>
        </p:sp>
        <p:sp>
          <p:nvSpPr>
            <p:cNvPr id="228407" name="Rectangle 281"/>
            <p:cNvSpPr>
              <a:spLocks noChangeArrowheads="1"/>
            </p:cNvSpPr>
            <p:nvPr/>
          </p:nvSpPr>
          <p:spPr bwMode="auto">
            <a:xfrm>
              <a:off x="2618" y="1175"/>
              <a:ext cx="897" cy="1"/>
            </a:xfrm>
            <a:prstGeom prst="rect">
              <a:avLst/>
            </a:prstGeom>
            <a:solidFill>
              <a:srgbClr val="C1C1C1"/>
            </a:solidFill>
            <a:ln w="9525">
              <a:noFill/>
              <a:miter lim="800000"/>
              <a:headEnd/>
              <a:tailEnd/>
            </a:ln>
          </p:spPr>
          <p:txBody>
            <a:bodyPr/>
            <a:lstStyle/>
            <a:p>
              <a:endParaRPr lang="es-CL">
                <a:latin typeface="Calibri" pitchFamily="34" charset="0"/>
              </a:endParaRPr>
            </a:p>
          </p:txBody>
        </p:sp>
        <p:sp>
          <p:nvSpPr>
            <p:cNvPr id="228408" name="Rectangle 282"/>
            <p:cNvSpPr>
              <a:spLocks noChangeArrowheads="1"/>
            </p:cNvSpPr>
            <p:nvPr/>
          </p:nvSpPr>
          <p:spPr bwMode="auto">
            <a:xfrm>
              <a:off x="2618" y="1173"/>
              <a:ext cx="897" cy="2"/>
            </a:xfrm>
            <a:prstGeom prst="rect">
              <a:avLst/>
            </a:prstGeom>
            <a:solidFill>
              <a:srgbClr val="BEBEBE"/>
            </a:solidFill>
            <a:ln w="9525">
              <a:noFill/>
              <a:miter lim="800000"/>
              <a:headEnd/>
              <a:tailEnd/>
            </a:ln>
          </p:spPr>
          <p:txBody>
            <a:bodyPr/>
            <a:lstStyle/>
            <a:p>
              <a:endParaRPr lang="es-CL">
                <a:latin typeface="Calibri" pitchFamily="34" charset="0"/>
              </a:endParaRPr>
            </a:p>
          </p:txBody>
        </p:sp>
        <p:sp>
          <p:nvSpPr>
            <p:cNvPr id="228409" name="Rectangle 283"/>
            <p:cNvSpPr>
              <a:spLocks noChangeArrowheads="1"/>
            </p:cNvSpPr>
            <p:nvPr/>
          </p:nvSpPr>
          <p:spPr bwMode="auto">
            <a:xfrm>
              <a:off x="2618" y="1172"/>
              <a:ext cx="897" cy="1"/>
            </a:xfrm>
            <a:prstGeom prst="rect">
              <a:avLst/>
            </a:prstGeom>
            <a:solidFill>
              <a:srgbClr val="BCBCBC"/>
            </a:solidFill>
            <a:ln w="9525">
              <a:noFill/>
              <a:miter lim="800000"/>
              <a:headEnd/>
              <a:tailEnd/>
            </a:ln>
          </p:spPr>
          <p:txBody>
            <a:bodyPr/>
            <a:lstStyle/>
            <a:p>
              <a:endParaRPr lang="es-CL">
                <a:latin typeface="Calibri" pitchFamily="34" charset="0"/>
              </a:endParaRPr>
            </a:p>
          </p:txBody>
        </p:sp>
        <p:sp>
          <p:nvSpPr>
            <p:cNvPr id="228410" name="Rectangle 284"/>
            <p:cNvSpPr>
              <a:spLocks noChangeArrowheads="1"/>
            </p:cNvSpPr>
            <p:nvPr/>
          </p:nvSpPr>
          <p:spPr bwMode="auto">
            <a:xfrm>
              <a:off x="2618" y="1171"/>
              <a:ext cx="897" cy="1"/>
            </a:xfrm>
            <a:prstGeom prst="rect">
              <a:avLst/>
            </a:prstGeom>
            <a:solidFill>
              <a:srgbClr val="B9B9B9"/>
            </a:solidFill>
            <a:ln w="9525">
              <a:noFill/>
              <a:miter lim="800000"/>
              <a:headEnd/>
              <a:tailEnd/>
            </a:ln>
          </p:spPr>
          <p:txBody>
            <a:bodyPr/>
            <a:lstStyle/>
            <a:p>
              <a:endParaRPr lang="es-CL">
                <a:latin typeface="Calibri" pitchFamily="34" charset="0"/>
              </a:endParaRPr>
            </a:p>
          </p:txBody>
        </p:sp>
        <p:sp>
          <p:nvSpPr>
            <p:cNvPr id="228411" name="Rectangle 285"/>
            <p:cNvSpPr>
              <a:spLocks noChangeArrowheads="1"/>
            </p:cNvSpPr>
            <p:nvPr/>
          </p:nvSpPr>
          <p:spPr bwMode="auto">
            <a:xfrm>
              <a:off x="2618" y="1170"/>
              <a:ext cx="897" cy="1"/>
            </a:xfrm>
            <a:prstGeom prst="rect">
              <a:avLst/>
            </a:prstGeom>
            <a:solidFill>
              <a:srgbClr val="B7B7B7"/>
            </a:solidFill>
            <a:ln w="9525">
              <a:noFill/>
              <a:miter lim="800000"/>
              <a:headEnd/>
              <a:tailEnd/>
            </a:ln>
          </p:spPr>
          <p:txBody>
            <a:bodyPr/>
            <a:lstStyle/>
            <a:p>
              <a:endParaRPr lang="es-CL">
                <a:latin typeface="Calibri" pitchFamily="34" charset="0"/>
              </a:endParaRPr>
            </a:p>
          </p:txBody>
        </p:sp>
        <p:sp>
          <p:nvSpPr>
            <p:cNvPr id="228412" name="Rectangle 286"/>
            <p:cNvSpPr>
              <a:spLocks noChangeArrowheads="1"/>
            </p:cNvSpPr>
            <p:nvPr/>
          </p:nvSpPr>
          <p:spPr bwMode="auto">
            <a:xfrm>
              <a:off x="2618" y="1169"/>
              <a:ext cx="897" cy="1"/>
            </a:xfrm>
            <a:prstGeom prst="rect">
              <a:avLst/>
            </a:prstGeom>
            <a:solidFill>
              <a:srgbClr val="B4B4B4"/>
            </a:solidFill>
            <a:ln w="9525">
              <a:noFill/>
              <a:miter lim="800000"/>
              <a:headEnd/>
              <a:tailEnd/>
            </a:ln>
          </p:spPr>
          <p:txBody>
            <a:bodyPr/>
            <a:lstStyle/>
            <a:p>
              <a:endParaRPr lang="es-CL">
                <a:latin typeface="Calibri" pitchFamily="34" charset="0"/>
              </a:endParaRPr>
            </a:p>
          </p:txBody>
        </p:sp>
        <p:sp>
          <p:nvSpPr>
            <p:cNvPr id="228413" name="Rectangle 287"/>
            <p:cNvSpPr>
              <a:spLocks noChangeArrowheads="1"/>
            </p:cNvSpPr>
            <p:nvPr/>
          </p:nvSpPr>
          <p:spPr bwMode="auto">
            <a:xfrm>
              <a:off x="2618" y="1167"/>
              <a:ext cx="897" cy="2"/>
            </a:xfrm>
            <a:prstGeom prst="rect">
              <a:avLst/>
            </a:prstGeom>
            <a:solidFill>
              <a:srgbClr val="B1B1B1"/>
            </a:solidFill>
            <a:ln w="9525">
              <a:noFill/>
              <a:miter lim="800000"/>
              <a:headEnd/>
              <a:tailEnd/>
            </a:ln>
          </p:spPr>
          <p:txBody>
            <a:bodyPr/>
            <a:lstStyle/>
            <a:p>
              <a:endParaRPr lang="es-CL">
                <a:latin typeface="Calibri" pitchFamily="34" charset="0"/>
              </a:endParaRPr>
            </a:p>
          </p:txBody>
        </p:sp>
        <p:sp>
          <p:nvSpPr>
            <p:cNvPr id="228414" name="Rectangle 288"/>
            <p:cNvSpPr>
              <a:spLocks noChangeArrowheads="1"/>
            </p:cNvSpPr>
            <p:nvPr/>
          </p:nvSpPr>
          <p:spPr bwMode="auto">
            <a:xfrm>
              <a:off x="2618" y="1166"/>
              <a:ext cx="897" cy="1"/>
            </a:xfrm>
            <a:prstGeom prst="rect">
              <a:avLst/>
            </a:prstGeom>
            <a:solidFill>
              <a:srgbClr val="AFAFAF"/>
            </a:solidFill>
            <a:ln w="9525">
              <a:noFill/>
              <a:miter lim="800000"/>
              <a:headEnd/>
              <a:tailEnd/>
            </a:ln>
          </p:spPr>
          <p:txBody>
            <a:bodyPr/>
            <a:lstStyle/>
            <a:p>
              <a:endParaRPr lang="es-CL">
                <a:latin typeface="Calibri" pitchFamily="34" charset="0"/>
              </a:endParaRPr>
            </a:p>
          </p:txBody>
        </p:sp>
        <p:sp>
          <p:nvSpPr>
            <p:cNvPr id="228415" name="Rectangle 289"/>
            <p:cNvSpPr>
              <a:spLocks noChangeArrowheads="1"/>
            </p:cNvSpPr>
            <p:nvPr/>
          </p:nvSpPr>
          <p:spPr bwMode="auto">
            <a:xfrm>
              <a:off x="2618" y="1165"/>
              <a:ext cx="897" cy="1"/>
            </a:xfrm>
            <a:prstGeom prst="rect">
              <a:avLst/>
            </a:prstGeom>
            <a:solidFill>
              <a:srgbClr val="ACACAC"/>
            </a:solidFill>
            <a:ln w="9525">
              <a:noFill/>
              <a:miter lim="800000"/>
              <a:headEnd/>
              <a:tailEnd/>
            </a:ln>
          </p:spPr>
          <p:txBody>
            <a:bodyPr/>
            <a:lstStyle/>
            <a:p>
              <a:endParaRPr lang="es-CL">
                <a:latin typeface="Calibri" pitchFamily="34" charset="0"/>
              </a:endParaRPr>
            </a:p>
          </p:txBody>
        </p:sp>
        <p:sp>
          <p:nvSpPr>
            <p:cNvPr id="228416" name="Rectangle 290"/>
            <p:cNvSpPr>
              <a:spLocks noChangeArrowheads="1"/>
            </p:cNvSpPr>
            <p:nvPr/>
          </p:nvSpPr>
          <p:spPr bwMode="auto">
            <a:xfrm>
              <a:off x="2618" y="1164"/>
              <a:ext cx="897" cy="1"/>
            </a:xfrm>
            <a:prstGeom prst="rect">
              <a:avLst/>
            </a:prstGeom>
            <a:solidFill>
              <a:srgbClr val="A9A9A9"/>
            </a:solidFill>
            <a:ln w="9525">
              <a:noFill/>
              <a:miter lim="800000"/>
              <a:headEnd/>
              <a:tailEnd/>
            </a:ln>
          </p:spPr>
          <p:txBody>
            <a:bodyPr/>
            <a:lstStyle/>
            <a:p>
              <a:endParaRPr lang="es-CL">
                <a:latin typeface="Calibri" pitchFamily="34" charset="0"/>
              </a:endParaRPr>
            </a:p>
          </p:txBody>
        </p:sp>
        <p:sp>
          <p:nvSpPr>
            <p:cNvPr id="228417" name="Rectangle 291"/>
            <p:cNvSpPr>
              <a:spLocks noChangeArrowheads="1"/>
            </p:cNvSpPr>
            <p:nvPr/>
          </p:nvSpPr>
          <p:spPr bwMode="auto">
            <a:xfrm>
              <a:off x="2618" y="1163"/>
              <a:ext cx="897"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228418" name="Rectangle 292"/>
            <p:cNvSpPr>
              <a:spLocks noChangeArrowheads="1"/>
            </p:cNvSpPr>
            <p:nvPr/>
          </p:nvSpPr>
          <p:spPr bwMode="auto">
            <a:xfrm>
              <a:off x="2618" y="1162"/>
              <a:ext cx="897"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228419" name="Rectangle 293"/>
            <p:cNvSpPr>
              <a:spLocks noChangeArrowheads="1"/>
            </p:cNvSpPr>
            <p:nvPr/>
          </p:nvSpPr>
          <p:spPr bwMode="auto">
            <a:xfrm>
              <a:off x="2618" y="1161"/>
              <a:ext cx="897"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228420" name="Freeform 294"/>
            <p:cNvSpPr>
              <a:spLocks/>
            </p:cNvSpPr>
            <p:nvPr/>
          </p:nvSpPr>
          <p:spPr bwMode="auto">
            <a:xfrm>
              <a:off x="2618" y="1161"/>
              <a:ext cx="897" cy="35"/>
            </a:xfrm>
            <a:custGeom>
              <a:avLst/>
              <a:gdLst>
                <a:gd name="T0" fmla="*/ 0 w 2692"/>
                <a:gd name="T1" fmla="*/ 104 h 104"/>
                <a:gd name="T2" fmla="*/ 2692 w 2692"/>
                <a:gd name="T3" fmla="*/ 104 h 104"/>
                <a:gd name="T4" fmla="*/ 2677 w 2692"/>
                <a:gd name="T5" fmla="*/ 52 h 104"/>
                <a:gd name="T6" fmla="*/ 2656 w 2692"/>
                <a:gd name="T7" fmla="*/ 0 h 104"/>
                <a:gd name="T8" fmla="*/ 40 w 2692"/>
                <a:gd name="T9" fmla="*/ 0 h 104"/>
                <a:gd name="T10" fmla="*/ 16 w 2692"/>
                <a:gd name="T11" fmla="*/ 52 h 104"/>
                <a:gd name="T12" fmla="*/ 0 w 2692"/>
                <a:gd name="T13" fmla="*/ 104 h 104"/>
                <a:gd name="T14" fmla="*/ 0 60000 65536"/>
                <a:gd name="T15" fmla="*/ 0 60000 65536"/>
                <a:gd name="T16" fmla="*/ 0 60000 65536"/>
                <a:gd name="T17" fmla="*/ 0 60000 65536"/>
                <a:gd name="T18" fmla="*/ 0 60000 65536"/>
                <a:gd name="T19" fmla="*/ 0 60000 65536"/>
                <a:gd name="T20" fmla="*/ 0 60000 65536"/>
                <a:gd name="T21" fmla="*/ 0 w 2692"/>
                <a:gd name="T22" fmla="*/ 0 h 104"/>
                <a:gd name="T23" fmla="*/ 2692 w 2692"/>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92" h="104">
                  <a:moveTo>
                    <a:pt x="0" y="104"/>
                  </a:moveTo>
                  <a:lnTo>
                    <a:pt x="2692" y="104"/>
                  </a:lnTo>
                  <a:lnTo>
                    <a:pt x="2677" y="52"/>
                  </a:lnTo>
                  <a:lnTo>
                    <a:pt x="2656" y="0"/>
                  </a:lnTo>
                  <a:lnTo>
                    <a:pt x="40" y="0"/>
                  </a:lnTo>
                  <a:lnTo>
                    <a:pt x="16" y="52"/>
                  </a:lnTo>
                  <a:lnTo>
                    <a:pt x="0" y="104"/>
                  </a:lnTo>
                  <a:close/>
                </a:path>
              </a:pathLst>
            </a:custGeom>
            <a:solidFill>
              <a:srgbClr val="000000"/>
            </a:solidFill>
            <a:ln w="9525">
              <a:noFill/>
              <a:round/>
              <a:headEnd/>
              <a:tailEnd/>
            </a:ln>
          </p:spPr>
          <p:txBody>
            <a:bodyPr/>
            <a:lstStyle/>
            <a:p>
              <a:endParaRPr lang="es-CL"/>
            </a:p>
          </p:txBody>
        </p:sp>
        <p:sp>
          <p:nvSpPr>
            <p:cNvPr id="228421" name="Rectangle 295"/>
            <p:cNvSpPr>
              <a:spLocks noChangeArrowheads="1"/>
            </p:cNvSpPr>
            <p:nvPr/>
          </p:nvSpPr>
          <p:spPr bwMode="auto">
            <a:xfrm>
              <a:off x="2618" y="1195"/>
              <a:ext cx="897" cy="1"/>
            </a:xfrm>
            <a:prstGeom prst="rect">
              <a:avLst/>
            </a:prstGeom>
            <a:solidFill>
              <a:srgbClr val="F0F0F0"/>
            </a:solidFill>
            <a:ln w="9525">
              <a:noFill/>
              <a:miter lim="800000"/>
              <a:headEnd/>
              <a:tailEnd/>
            </a:ln>
          </p:spPr>
          <p:txBody>
            <a:bodyPr/>
            <a:lstStyle/>
            <a:p>
              <a:endParaRPr lang="es-CL">
                <a:latin typeface="Calibri" pitchFamily="34" charset="0"/>
              </a:endParaRPr>
            </a:p>
          </p:txBody>
        </p:sp>
        <p:sp>
          <p:nvSpPr>
            <p:cNvPr id="228422" name="Rectangle 296"/>
            <p:cNvSpPr>
              <a:spLocks noChangeArrowheads="1"/>
            </p:cNvSpPr>
            <p:nvPr/>
          </p:nvSpPr>
          <p:spPr bwMode="auto">
            <a:xfrm>
              <a:off x="2618" y="1194"/>
              <a:ext cx="897" cy="1"/>
            </a:xfrm>
            <a:prstGeom prst="rect">
              <a:avLst/>
            </a:prstGeom>
            <a:solidFill>
              <a:srgbClr val="EEEEEE"/>
            </a:solidFill>
            <a:ln w="9525">
              <a:noFill/>
              <a:miter lim="800000"/>
              <a:headEnd/>
              <a:tailEnd/>
            </a:ln>
          </p:spPr>
          <p:txBody>
            <a:bodyPr/>
            <a:lstStyle/>
            <a:p>
              <a:endParaRPr lang="es-CL">
                <a:latin typeface="Calibri" pitchFamily="34" charset="0"/>
              </a:endParaRPr>
            </a:p>
          </p:txBody>
        </p:sp>
        <p:sp>
          <p:nvSpPr>
            <p:cNvPr id="228423" name="Rectangle 297"/>
            <p:cNvSpPr>
              <a:spLocks noChangeArrowheads="1"/>
            </p:cNvSpPr>
            <p:nvPr/>
          </p:nvSpPr>
          <p:spPr bwMode="auto">
            <a:xfrm>
              <a:off x="2618" y="1193"/>
              <a:ext cx="897" cy="1"/>
            </a:xfrm>
            <a:prstGeom prst="rect">
              <a:avLst/>
            </a:prstGeom>
            <a:solidFill>
              <a:srgbClr val="EBEBEB"/>
            </a:solidFill>
            <a:ln w="9525">
              <a:noFill/>
              <a:miter lim="800000"/>
              <a:headEnd/>
              <a:tailEnd/>
            </a:ln>
          </p:spPr>
          <p:txBody>
            <a:bodyPr/>
            <a:lstStyle/>
            <a:p>
              <a:endParaRPr lang="es-CL">
                <a:latin typeface="Calibri" pitchFamily="34" charset="0"/>
              </a:endParaRPr>
            </a:p>
          </p:txBody>
        </p:sp>
        <p:sp>
          <p:nvSpPr>
            <p:cNvPr id="228424" name="Rectangle 298"/>
            <p:cNvSpPr>
              <a:spLocks noChangeArrowheads="1"/>
            </p:cNvSpPr>
            <p:nvPr/>
          </p:nvSpPr>
          <p:spPr bwMode="auto">
            <a:xfrm>
              <a:off x="2618" y="1192"/>
              <a:ext cx="897"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228425" name="Rectangle 299"/>
            <p:cNvSpPr>
              <a:spLocks noChangeArrowheads="1"/>
            </p:cNvSpPr>
            <p:nvPr/>
          </p:nvSpPr>
          <p:spPr bwMode="auto">
            <a:xfrm>
              <a:off x="2618" y="1190"/>
              <a:ext cx="897" cy="2"/>
            </a:xfrm>
            <a:prstGeom prst="rect">
              <a:avLst/>
            </a:prstGeom>
            <a:solidFill>
              <a:srgbClr val="E6E6E6"/>
            </a:solidFill>
            <a:ln w="9525">
              <a:noFill/>
              <a:miter lim="800000"/>
              <a:headEnd/>
              <a:tailEnd/>
            </a:ln>
          </p:spPr>
          <p:txBody>
            <a:bodyPr/>
            <a:lstStyle/>
            <a:p>
              <a:endParaRPr lang="es-CL">
                <a:latin typeface="Calibri" pitchFamily="34" charset="0"/>
              </a:endParaRPr>
            </a:p>
          </p:txBody>
        </p:sp>
        <p:sp>
          <p:nvSpPr>
            <p:cNvPr id="228426" name="Rectangle 300"/>
            <p:cNvSpPr>
              <a:spLocks noChangeArrowheads="1"/>
            </p:cNvSpPr>
            <p:nvPr/>
          </p:nvSpPr>
          <p:spPr bwMode="auto">
            <a:xfrm>
              <a:off x="2618" y="1189"/>
              <a:ext cx="897" cy="1"/>
            </a:xfrm>
            <a:prstGeom prst="rect">
              <a:avLst/>
            </a:prstGeom>
            <a:solidFill>
              <a:srgbClr val="E3E3E3"/>
            </a:solidFill>
            <a:ln w="9525">
              <a:noFill/>
              <a:miter lim="800000"/>
              <a:headEnd/>
              <a:tailEnd/>
            </a:ln>
          </p:spPr>
          <p:txBody>
            <a:bodyPr/>
            <a:lstStyle/>
            <a:p>
              <a:endParaRPr lang="es-CL">
                <a:latin typeface="Calibri" pitchFamily="34" charset="0"/>
              </a:endParaRPr>
            </a:p>
          </p:txBody>
        </p:sp>
        <p:sp>
          <p:nvSpPr>
            <p:cNvPr id="228427" name="Rectangle 301"/>
            <p:cNvSpPr>
              <a:spLocks noChangeArrowheads="1"/>
            </p:cNvSpPr>
            <p:nvPr/>
          </p:nvSpPr>
          <p:spPr bwMode="auto">
            <a:xfrm>
              <a:off x="2618" y="1188"/>
              <a:ext cx="897" cy="1"/>
            </a:xfrm>
            <a:prstGeom prst="rect">
              <a:avLst/>
            </a:prstGeom>
            <a:solidFill>
              <a:srgbClr val="E1E1E1"/>
            </a:solidFill>
            <a:ln w="9525">
              <a:noFill/>
              <a:miter lim="800000"/>
              <a:headEnd/>
              <a:tailEnd/>
            </a:ln>
          </p:spPr>
          <p:txBody>
            <a:bodyPr/>
            <a:lstStyle/>
            <a:p>
              <a:endParaRPr lang="es-CL">
                <a:latin typeface="Calibri" pitchFamily="34" charset="0"/>
              </a:endParaRPr>
            </a:p>
          </p:txBody>
        </p:sp>
        <p:sp>
          <p:nvSpPr>
            <p:cNvPr id="228428" name="Rectangle 302"/>
            <p:cNvSpPr>
              <a:spLocks noChangeArrowheads="1"/>
            </p:cNvSpPr>
            <p:nvPr/>
          </p:nvSpPr>
          <p:spPr bwMode="auto">
            <a:xfrm>
              <a:off x="2618" y="1187"/>
              <a:ext cx="897" cy="1"/>
            </a:xfrm>
            <a:prstGeom prst="rect">
              <a:avLst/>
            </a:prstGeom>
            <a:solidFill>
              <a:srgbClr val="DEDEDE"/>
            </a:solidFill>
            <a:ln w="9525">
              <a:noFill/>
              <a:miter lim="800000"/>
              <a:headEnd/>
              <a:tailEnd/>
            </a:ln>
          </p:spPr>
          <p:txBody>
            <a:bodyPr/>
            <a:lstStyle/>
            <a:p>
              <a:endParaRPr lang="es-CL">
                <a:latin typeface="Calibri" pitchFamily="34" charset="0"/>
              </a:endParaRPr>
            </a:p>
          </p:txBody>
        </p:sp>
        <p:sp>
          <p:nvSpPr>
            <p:cNvPr id="228429" name="Rectangle 303"/>
            <p:cNvSpPr>
              <a:spLocks noChangeArrowheads="1"/>
            </p:cNvSpPr>
            <p:nvPr/>
          </p:nvSpPr>
          <p:spPr bwMode="auto">
            <a:xfrm>
              <a:off x="2618" y="1186"/>
              <a:ext cx="897" cy="1"/>
            </a:xfrm>
            <a:prstGeom prst="rect">
              <a:avLst/>
            </a:prstGeom>
            <a:solidFill>
              <a:srgbClr val="DBDBDB"/>
            </a:solidFill>
            <a:ln w="9525">
              <a:noFill/>
              <a:miter lim="800000"/>
              <a:headEnd/>
              <a:tailEnd/>
            </a:ln>
          </p:spPr>
          <p:txBody>
            <a:bodyPr/>
            <a:lstStyle/>
            <a:p>
              <a:endParaRPr lang="es-CL">
                <a:latin typeface="Calibri" pitchFamily="34" charset="0"/>
              </a:endParaRPr>
            </a:p>
          </p:txBody>
        </p:sp>
        <p:sp>
          <p:nvSpPr>
            <p:cNvPr id="228430" name="Rectangle 304"/>
            <p:cNvSpPr>
              <a:spLocks noChangeArrowheads="1"/>
            </p:cNvSpPr>
            <p:nvPr/>
          </p:nvSpPr>
          <p:spPr bwMode="auto">
            <a:xfrm>
              <a:off x="2618" y="1184"/>
              <a:ext cx="897" cy="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228431" name="Rectangle 305"/>
            <p:cNvSpPr>
              <a:spLocks noChangeArrowheads="1"/>
            </p:cNvSpPr>
            <p:nvPr/>
          </p:nvSpPr>
          <p:spPr bwMode="auto">
            <a:xfrm>
              <a:off x="2618" y="1183"/>
              <a:ext cx="897"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228432" name="Rectangle 306"/>
            <p:cNvSpPr>
              <a:spLocks noChangeArrowheads="1"/>
            </p:cNvSpPr>
            <p:nvPr/>
          </p:nvSpPr>
          <p:spPr bwMode="auto">
            <a:xfrm>
              <a:off x="2618" y="1182"/>
              <a:ext cx="897" cy="1"/>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228433" name="Rectangle 307"/>
            <p:cNvSpPr>
              <a:spLocks noChangeArrowheads="1"/>
            </p:cNvSpPr>
            <p:nvPr/>
          </p:nvSpPr>
          <p:spPr bwMode="auto">
            <a:xfrm>
              <a:off x="2618" y="1181"/>
              <a:ext cx="897" cy="1"/>
            </a:xfrm>
            <a:prstGeom prst="rect">
              <a:avLst/>
            </a:prstGeom>
            <a:solidFill>
              <a:srgbClr val="D1D1D1"/>
            </a:solidFill>
            <a:ln w="9525">
              <a:noFill/>
              <a:miter lim="800000"/>
              <a:headEnd/>
              <a:tailEnd/>
            </a:ln>
          </p:spPr>
          <p:txBody>
            <a:bodyPr/>
            <a:lstStyle/>
            <a:p>
              <a:endParaRPr lang="es-CL">
                <a:latin typeface="Calibri" pitchFamily="34" charset="0"/>
              </a:endParaRPr>
            </a:p>
          </p:txBody>
        </p:sp>
        <p:sp>
          <p:nvSpPr>
            <p:cNvPr id="228434" name="Rectangle 308"/>
            <p:cNvSpPr>
              <a:spLocks noChangeArrowheads="1"/>
            </p:cNvSpPr>
            <p:nvPr/>
          </p:nvSpPr>
          <p:spPr bwMode="auto">
            <a:xfrm>
              <a:off x="2618" y="1180"/>
              <a:ext cx="897" cy="1"/>
            </a:xfrm>
            <a:prstGeom prst="rect">
              <a:avLst/>
            </a:prstGeom>
            <a:solidFill>
              <a:srgbClr val="CECECE"/>
            </a:solidFill>
            <a:ln w="9525">
              <a:noFill/>
              <a:miter lim="800000"/>
              <a:headEnd/>
              <a:tailEnd/>
            </a:ln>
          </p:spPr>
          <p:txBody>
            <a:bodyPr/>
            <a:lstStyle/>
            <a:p>
              <a:endParaRPr lang="es-CL">
                <a:latin typeface="Calibri" pitchFamily="34" charset="0"/>
              </a:endParaRPr>
            </a:p>
          </p:txBody>
        </p:sp>
        <p:sp>
          <p:nvSpPr>
            <p:cNvPr id="228435" name="Rectangle 309"/>
            <p:cNvSpPr>
              <a:spLocks noChangeArrowheads="1"/>
            </p:cNvSpPr>
            <p:nvPr/>
          </p:nvSpPr>
          <p:spPr bwMode="auto">
            <a:xfrm>
              <a:off x="2618" y="1179"/>
              <a:ext cx="897"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228436" name="Rectangle 310"/>
            <p:cNvSpPr>
              <a:spLocks noChangeArrowheads="1"/>
            </p:cNvSpPr>
            <p:nvPr/>
          </p:nvSpPr>
          <p:spPr bwMode="auto">
            <a:xfrm>
              <a:off x="2618" y="1178"/>
              <a:ext cx="897"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228437" name="Rectangle 311"/>
            <p:cNvSpPr>
              <a:spLocks noChangeArrowheads="1"/>
            </p:cNvSpPr>
            <p:nvPr/>
          </p:nvSpPr>
          <p:spPr bwMode="auto">
            <a:xfrm>
              <a:off x="2618" y="1177"/>
              <a:ext cx="897"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228438" name="Rectangle 312"/>
            <p:cNvSpPr>
              <a:spLocks noChangeArrowheads="1"/>
            </p:cNvSpPr>
            <p:nvPr/>
          </p:nvSpPr>
          <p:spPr bwMode="auto">
            <a:xfrm>
              <a:off x="2618" y="1176"/>
              <a:ext cx="897" cy="1"/>
            </a:xfrm>
            <a:prstGeom prst="rect">
              <a:avLst/>
            </a:prstGeom>
            <a:solidFill>
              <a:srgbClr val="C4C4C4"/>
            </a:solidFill>
            <a:ln w="9525">
              <a:noFill/>
              <a:miter lim="800000"/>
              <a:headEnd/>
              <a:tailEnd/>
            </a:ln>
          </p:spPr>
          <p:txBody>
            <a:bodyPr/>
            <a:lstStyle/>
            <a:p>
              <a:endParaRPr lang="es-CL">
                <a:latin typeface="Calibri" pitchFamily="34" charset="0"/>
              </a:endParaRPr>
            </a:p>
          </p:txBody>
        </p:sp>
        <p:sp>
          <p:nvSpPr>
            <p:cNvPr id="228439" name="Rectangle 313"/>
            <p:cNvSpPr>
              <a:spLocks noChangeArrowheads="1"/>
            </p:cNvSpPr>
            <p:nvPr/>
          </p:nvSpPr>
          <p:spPr bwMode="auto">
            <a:xfrm>
              <a:off x="2618" y="1175"/>
              <a:ext cx="897" cy="1"/>
            </a:xfrm>
            <a:prstGeom prst="rect">
              <a:avLst/>
            </a:prstGeom>
            <a:solidFill>
              <a:srgbClr val="C1C1C1"/>
            </a:solidFill>
            <a:ln w="9525">
              <a:noFill/>
              <a:miter lim="800000"/>
              <a:headEnd/>
              <a:tailEnd/>
            </a:ln>
          </p:spPr>
          <p:txBody>
            <a:bodyPr/>
            <a:lstStyle/>
            <a:p>
              <a:endParaRPr lang="es-CL">
                <a:latin typeface="Calibri" pitchFamily="34" charset="0"/>
              </a:endParaRPr>
            </a:p>
          </p:txBody>
        </p:sp>
        <p:sp>
          <p:nvSpPr>
            <p:cNvPr id="228440" name="Rectangle 314"/>
            <p:cNvSpPr>
              <a:spLocks noChangeArrowheads="1"/>
            </p:cNvSpPr>
            <p:nvPr/>
          </p:nvSpPr>
          <p:spPr bwMode="auto">
            <a:xfrm>
              <a:off x="2618" y="1173"/>
              <a:ext cx="897" cy="2"/>
            </a:xfrm>
            <a:prstGeom prst="rect">
              <a:avLst/>
            </a:prstGeom>
            <a:solidFill>
              <a:srgbClr val="BEBEBE"/>
            </a:solidFill>
            <a:ln w="9525">
              <a:noFill/>
              <a:miter lim="800000"/>
              <a:headEnd/>
              <a:tailEnd/>
            </a:ln>
          </p:spPr>
          <p:txBody>
            <a:bodyPr/>
            <a:lstStyle/>
            <a:p>
              <a:endParaRPr lang="es-CL">
                <a:latin typeface="Calibri" pitchFamily="34" charset="0"/>
              </a:endParaRPr>
            </a:p>
          </p:txBody>
        </p:sp>
        <p:sp>
          <p:nvSpPr>
            <p:cNvPr id="228441" name="Rectangle 315"/>
            <p:cNvSpPr>
              <a:spLocks noChangeArrowheads="1"/>
            </p:cNvSpPr>
            <p:nvPr/>
          </p:nvSpPr>
          <p:spPr bwMode="auto">
            <a:xfrm>
              <a:off x="2618" y="1172"/>
              <a:ext cx="897" cy="1"/>
            </a:xfrm>
            <a:prstGeom prst="rect">
              <a:avLst/>
            </a:prstGeom>
            <a:solidFill>
              <a:srgbClr val="BCBCBC"/>
            </a:solidFill>
            <a:ln w="9525">
              <a:noFill/>
              <a:miter lim="800000"/>
              <a:headEnd/>
              <a:tailEnd/>
            </a:ln>
          </p:spPr>
          <p:txBody>
            <a:bodyPr/>
            <a:lstStyle/>
            <a:p>
              <a:endParaRPr lang="es-CL">
                <a:latin typeface="Calibri" pitchFamily="34" charset="0"/>
              </a:endParaRPr>
            </a:p>
          </p:txBody>
        </p:sp>
        <p:sp>
          <p:nvSpPr>
            <p:cNvPr id="228442" name="Rectangle 316"/>
            <p:cNvSpPr>
              <a:spLocks noChangeArrowheads="1"/>
            </p:cNvSpPr>
            <p:nvPr/>
          </p:nvSpPr>
          <p:spPr bwMode="auto">
            <a:xfrm>
              <a:off x="2618" y="1171"/>
              <a:ext cx="897" cy="1"/>
            </a:xfrm>
            <a:prstGeom prst="rect">
              <a:avLst/>
            </a:prstGeom>
            <a:solidFill>
              <a:srgbClr val="B9B9B9"/>
            </a:solidFill>
            <a:ln w="9525">
              <a:noFill/>
              <a:miter lim="800000"/>
              <a:headEnd/>
              <a:tailEnd/>
            </a:ln>
          </p:spPr>
          <p:txBody>
            <a:bodyPr/>
            <a:lstStyle/>
            <a:p>
              <a:endParaRPr lang="es-CL">
                <a:latin typeface="Calibri" pitchFamily="34" charset="0"/>
              </a:endParaRPr>
            </a:p>
          </p:txBody>
        </p:sp>
        <p:sp>
          <p:nvSpPr>
            <p:cNvPr id="228443" name="Rectangle 317"/>
            <p:cNvSpPr>
              <a:spLocks noChangeArrowheads="1"/>
            </p:cNvSpPr>
            <p:nvPr/>
          </p:nvSpPr>
          <p:spPr bwMode="auto">
            <a:xfrm>
              <a:off x="2618" y="1170"/>
              <a:ext cx="897" cy="1"/>
            </a:xfrm>
            <a:prstGeom prst="rect">
              <a:avLst/>
            </a:prstGeom>
            <a:solidFill>
              <a:srgbClr val="B7B7B7"/>
            </a:solidFill>
            <a:ln w="9525">
              <a:noFill/>
              <a:miter lim="800000"/>
              <a:headEnd/>
              <a:tailEnd/>
            </a:ln>
          </p:spPr>
          <p:txBody>
            <a:bodyPr/>
            <a:lstStyle/>
            <a:p>
              <a:endParaRPr lang="es-CL">
                <a:latin typeface="Calibri" pitchFamily="34" charset="0"/>
              </a:endParaRPr>
            </a:p>
          </p:txBody>
        </p:sp>
        <p:sp>
          <p:nvSpPr>
            <p:cNvPr id="228444" name="Rectangle 318"/>
            <p:cNvSpPr>
              <a:spLocks noChangeArrowheads="1"/>
            </p:cNvSpPr>
            <p:nvPr/>
          </p:nvSpPr>
          <p:spPr bwMode="auto">
            <a:xfrm>
              <a:off x="2618" y="1169"/>
              <a:ext cx="897" cy="1"/>
            </a:xfrm>
            <a:prstGeom prst="rect">
              <a:avLst/>
            </a:prstGeom>
            <a:solidFill>
              <a:srgbClr val="B4B4B4"/>
            </a:solidFill>
            <a:ln w="9525">
              <a:noFill/>
              <a:miter lim="800000"/>
              <a:headEnd/>
              <a:tailEnd/>
            </a:ln>
          </p:spPr>
          <p:txBody>
            <a:bodyPr/>
            <a:lstStyle/>
            <a:p>
              <a:endParaRPr lang="es-CL">
                <a:latin typeface="Calibri" pitchFamily="34" charset="0"/>
              </a:endParaRPr>
            </a:p>
          </p:txBody>
        </p:sp>
        <p:sp>
          <p:nvSpPr>
            <p:cNvPr id="228445" name="Rectangle 319"/>
            <p:cNvSpPr>
              <a:spLocks noChangeArrowheads="1"/>
            </p:cNvSpPr>
            <p:nvPr/>
          </p:nvSpPr>
          <p:spPr bwMode="auto">
            <a:xfrm>
              <a:off x="2618" y="1167"/>
              <a:ext cx="897" cy="2"/>
            </a:xfrm>
            <a:prstGeom prst="rect">
              <a:avLst/>
            </a:prstGeom>
            <a:solidFill>
              <a:srgbClr val="B1B1B1"/>
            </a:solidFill>
            <a:ln w="9525">
              <a:noFill/>
              <a:miter lim="800000"/>
              <a:headEnd/>
              <a:tailEnd/>
            </a:ln>
          </p:spPr>
          <p:txBody>
            <a:bodyPr/>
            <a:lstStyle/>
            <a:p>
              <a:endParaRPr lang="es-CL">
                <a:latin typeface="Calibri" pitchFamily="34" charset="0"/>
              </a:endParaRPr>
            </a:p>
          </p:txBody>
        </p:sp>
        <p:sp>
          <p:nvSpPr>
            <p:cNvPr id="228446" name="Rectangle 320"/>
            <p:cNvSpPr>
              <a:spLocks noChangeArrowheads="1"/>
            </p:cNvSpPr>
            <p:nvPr/>
          </p:nvSpPr>
          <p:spPr bwMode="auto">
            <a:xfrm>
              <a:off x="2618" y="1166"/>
              <a:ext cx="897" cy="1"/>
            </a:xfrm>
            <a:prstGeom prst="rect">
              <a:avLst/>
            </a:prstGeom>
            <a:solidFill>
              <a:srgbClr val="AFAFAF"/>
            </a:solidFill>
            <a:ln w="9525">
              <a:noFill/>
              <a:miter lim="800000"/>
              <a:headEnd/>
              <a:tailEnd/>
            </a:ln>
          </p:spPr>
          <p:txBody>
            <a:bodyPr/>
            <a:lstStyle/>
            <a:p>
              <a:endParaRPr lang="es-CL">
                <a:latin typeface="Calibri" pitchFamily="34" charset="0"/>
              </a:endParaRPr>
            </a:p>
          </p:txBody>
        </p:sp>
        <p:sp>
          <p:nvSpPr>
            <p:cNvPr id="228447" name="Rectangle 321"/>
            <p:cNvSpPr>
              <a:spLocks noChangeArrowheads="1"/>
            </p:cNvSpPr>
            <p:nvPr/>
          </p:nvSpPr>
          <p:spPr bwMode="auto">
            <a:xfrm>
              <a:off x="2618" y="1165"/>
              <a:ext cx="897" cy="1"/>
            </a:xfrm>
            <a:prstGeom prst="rect">
              <a:avLst/>
            </a:prstGeom>
            <a:solidFill>
              <a:srgbClr val="ACACAC"/>
            </a:solidFill>
            <a:ln w="9525">
              <a:noFill/>
              <a:miter lim="800000"/>
              <a:headEnd/>
              <a:tailEnd/>
            </a:ln>
          </p:spPr>
          <p:txBody>
            <a:bodyPr/>
            <a:lstStyle/>
            <a:p>
              <a:endParaRPr lang="es-CL">
                <a:latin typeface="Calibri" pitchFamily="34" charset="0"/>
              </a:endParaRPr>
            </a:p>
          </p:txBody>
        </p:sp>
        <p:sp>
          <p:nvSpPr>
            <p:cNvPr id="228448" name="Rectangle 322"/>
            <p:cNvSpPr>
              <a:spLocks noChangeArrowheads="1"/>
            </p:cNvSpPr>
            <p:nvPr/>
          </p:nvSpPr>
          <p:spPr bwMode="auto">
            <a:xfrm>
              <a:off x="2618" y="1164"/>
              <a:ext cx="897" cy="1"/>
            </a:xfrm>
            <a:prstGeom prst="rect">
              <a:avLst/>
            </a:prstGeom>
            <a:solidFill>
              <a:srgbClr val="A9A9A9"/>
            </a:solidFill>
            <a:ln w="9525">
              <a:noFill/>
              <a:miter lim="800000"/>
              <a:headEnd/>
              <a:tailEnd/>
            </a:ln>
          </p:spPr>
          <p:txBody>
            <a:bodyPr/>
            <a:lstStyle/>
            <a:p>
              <a:endParaRPr lang="es-CL">
                <a:latin typeface="Calibri" pitchFamily="34" charset="0"/>
              </a:endParaRPr>
            </a:p>
          </p:txBody>
        </p:sp>
        <p:sp>
          <p:nvSpPr>
            <p:cNvPr id="228449" name="Rectangle 323"/>
            <p:cNvSpPr>
              <a:spLocks noChangeArrowheads="1"/>
            </p:cNvSpPr>
            <p:nvPr/>
          </p:nvSpPr>
          <p:spPr bwMode="auto">
            <a:xfrm>
              <a:off x="2618" y="1163"/>
              <a:ext cx="897"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228450" name="Rectangle 324"/>
            <p:cNvSpPr>
              <a:spLocks noChangeArrowheads="1"/>
            </p:cNvSpPr>
            <p:nvPr/>
          </p:nvSpPr>
          <p:spPr bwMode="auto">
            <a:xfrm>
              <a:off x="2618" y="1162"/>
              <a:ext cx="897"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228451" name="Rectangle 325"/>
            <p:cNvSpPr>
              <a:spLocks noChangeArrowheads="1"/>
            </p:cNvSpPr>
            <p:nvPr/>
          </p:nvSpPr>
          <p:spPr bwMode="auto">
            <a:xfrm>
              <a:off x="2618" y="1161"/>
              <a:ext cx="897"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228452" name="Rectangle 326"/>
            <p:cNvSpPr>
              <a:spLocks noChangeArrowheads="1"/>
            </p:cNvSpPr>
            <p:nvPr/>
          </p:nvSpPr>
          <p:spPr bwMode="auto">
            <a:xfrm>
              <a:off x="3131" y="853"/>
              <a:ext cx="105" cy="4"/>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228453" name="Rectangle 327"/>
            <p:cNvSpPr>
              <a:spLocks noChangeArrowheads="1"/>
            </p:cNvSpPr>
            <p:nvPr/>
          </p:nvSpPr>
          <p:spPr bwMode="auto">
            <a:xfrm>
              <a:off x="3131" y="849"/>
              <a:ext cx="105" cy="4"/>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228454" name="Rectangle 328"/>
            <p:cNvSpPr>
              <a:spLocks noChangeArrowheads="1"/>
            </p:cNvSpPr>
            <p:nvPr/>
          </p:nvSpPr>
          <p:spPr bwMode="auto">
            <a:xfrm>
              <a:off x="3131" y="845"/>
              <a:ext cx="105" cy="4"/>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228455" name="Rectangle 329"/>
            <p:cNvSpPr>
              <a:spLocks noChangeArrowheads="1"/>
            </p:cNvSpPr>
            <p:nvPr/>
          </p:nvSpPr>
          <p:spPr bwMode="auto">
            <a:xfrm>
              <a:off x="3131" y="841"/>
              <a:ext cx="105" cy="4"/>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228456" name="Rectangle 330"/>
            <p:cNvSpPr>
              <a:spLocks noChangeArrowheads="1"/>
            </p:cNvSpPr>
            <p:nvPr/>
          </p:nvSpPr>
          <p:spPr bwMode="auto">
            <a:xfrm>
              <a:off x="3131" y="837"/>
              <a:ext cx="105" cy="4"/>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228457" name="Rectangle 331"/>
            <p:cNvSpPr>
              <a:spLocks noChangeArrowheads="1"/>
            </p:cNvSpPr>
            <p:nvPr/>
          </p:nvSpPr>
          <p:spPr bwMode="auto">
            <a:xfrm>
              <a:off x="3131" y="833"/>
              <a:ext cx="105" cy="4"/>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228458" name="Rectangle 332"/>
            <p:cNvSpPr>
              <a:spLocks noChangeArrowheads="1"/>
            </p:cNvSpPr>
            <p:nvPr/>
          </p:nvSpPr>
          <p:spPr bwMode="auto">
            <a:xfrm>
              <a:off x="3131" y="829"/>
              <a:ext cx="105" cy="4"/>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228459" name="Rectangle 333"/>
            <p:cNvSpPr>
              <a:spLocks noChangeArrowheads="1"/>
            </p:cNvSpPr>
            <p:nvPr/>
          </p:nvSpPr>
          <p:spPr bwMode="auto">
            <a:xfrm>
              <a:off x="3131" y="825"/>
              <a:ext cx="105" cy="4"/>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228460" name="Rectangle 334"/>
            <p:cNvSpPr>
              <a:spLocks noChangeArrowheads="1"/>
            </p:cNvSpPr>
            <p:nvPr/>
          </p:nvSpPr>
          <p:spPr bwMode="auto">
            <a:xfrm>
              <a:off x="3131" y="821"/>
              <a:ext cx="105" cy="4"/>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228461" name="Rectangle 335"/>
            <p:cNvSpPr>
              <a:spLocks noChangeArrowheads="1"/>
            </p:cNvSpPr>
            <p:nvPr/>
          </p:nvSpPr>
          <p:spPr bwMode="auto">
            <a:xfrm>
              <a:off x="3131" y="817"/>
              <a:ext cx="105" cy="4"/>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228462" name="Rectangle 336"/>
            <p:cNvSpPr>
              <a:spLocks noChangeArrowheads="1"/>
            </p:cNvSpPr>
            <p:nvPr/>
          </p:nvSpPr>
          <p:spPr bwMode="auto">
            <a:xfrm>
              <a:off x="3131" y="813"/>
              <a:ext cx="105" cy="4"/>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228463" name="Rectangle 337"/>
            <p:cNvSpPr>
              <a:spLocks noChangeArrowheads="1"/>
            </p:cNvSpPr>
            <p:nvPr/>
          </p:nvSpPr>
          <p:spPr bwMode="auto">
            <a:xfrm>
              <a:off x="3131" y="809"/>
              <a:ext cx="105" cy="4"/>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228464" name="Rectangle 338"/>
            <p:cNvSpPr>
              <a:spLocks noChangeArrowheads="1"/>
            </p:cNvSpPr>
            <p:nvPr/>
          </p:nvSpPr>
          <p:spPr bwMode="auto">
            <a:xfrm>
              <a:off x="3131" y="805"/>
              <a:ext cx="105" cy="4"/>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228465" name="Rectangle 339"/>
            <p:cNvSpPr>
              <a:spLocks noChangeArrowheads="1"/>
            </p:cNvSpPr>
            <p:nvPr/>
          </p:nvSpPr>
          <p:spPr bwMode="auto">
            <a:xfrm>
              <a:off x="3131" y="801"/>
              <a:ext cx="105" cy="4"/>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228466" name="Rectangle 340"/>
            <p:cNvSpPr>
              <a:spLocks noChangeArrowheads="1"/>
            </p:cNvSpPr>
            <p:nvPr/>
          </p:nvSpPr>
          <p:spPr bwMode="auto">
            <a:xfrm>
              <a:off x="3131" y="797"/>
              <a:ext cx="105" cy="4"/>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228467" name="Rectangle 341"/>
            <p:cNvSpPr>
              <a:spLocks noChangeArrowheads="1"/>
            </p:cNvSpPr>
            <p:nvPr/>
          </p:nvSpPr>
          <p:spPr bwMode="auto">
            <a:xfrm>
              <a:off x="3131" y="794"/>
              <a:ext cx="105" cy="3"/>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228468" name="Rectangle 342"/>
            <p:cNvSpPr>
              <a:spLocks noChangeArrowheads="1"/>
            </p:cNvSpPr>
            <p:nvPr/>
          </p:nvSpPr>
          <p:spPr bwMode="auto">
            <a:xfrm>
              <a:off x="3131" y="790"/>
              <a:ext cx="105" cy="4"/>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228469" name="Rectangle 343"/>
            <p:cNvSpPr>
              <a:spLocks noChangeArrowheads="1"/>
            </p:cNvSpPr>
            <p:nvPr/>
          </p:nvSpPr>
          <p:spPr bwMode="auto">
            <a:xfrm>
              <a:off x="3131" y="786"/>
              <a:ext cx="105" cy="4"/>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228470" name="Rectangle 344"/>
            <p:cNvSpPr>
              <a:spLocks noChangeArrowheads="1"/>
            </p:cNvSpPr>
            <p:nvPr/>
          </p:nvSpPr>
          <p:spPr bwMode="auto">
            <a:xfrm>
              <a:off x="3131" y="782"/>
              <a:ext cx="105" cy="4"/>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228471" name="Rectangle 345"/>
            <p:cNvSpPr>
              <a:spLocks noChangeArrowheads="1"/>
            </p:cNvSpPr>
            <p:nvPr/>
          </p:nvSpPr>
          <p:spPr bwMode="auto">
            <a:xfrm>
              <a:off x="3131" y="778"/>
              <a:ext cx="105" cy="4"/>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228472" name="Rectangle 346"/>
            <p:cNvSpPr>
              <a:spLocks noChangeArrowheads="1"/>
            </p:cNvSpPr>
            <p:nvPr/>
          </p:nvSpPr>
          <p:spPr bwMode="auto">
            <a:xfrm>
              <a:off x="3131" y="774"/>
              <a:ext cx="105" cy="4"/>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228473" name="Rectangle 347"/>
            <p:cNvSpPr>
              <a:spLocks noChangeArrowheads="1"/>
            </p:cNvSpPr>
            <p:nvPr/>
          </p:nvSpPr>
          <p:spPr bwMode="auto">
            <a:xfrm>
              <a:off x="3131" y="770"/>
              <a:ext cx="105" cy="4"/>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228474" name="Rectangle 348"/>
            <p:cNvSpPr>
              <a:spLocks noChangeArrowheads="1"/>
            </p:cNvSpPr>
            <p:nvPr/>
          </p:nvSpPr>
          <p:spPr bwMode="auto">
            <a:xfrm>
              <a:off x="3131" y="766"/>
              <a:ext cx="105" cy="4"/>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228475" name="Rectangle 349"/>
            <p:cNvSpPr>
              <a:spLocks noChangeArrowheads="1"/>
            </p:cNvSpPr>
            <p:nvPr/>
          </p:nvSpPr>
          <p:spPr bwMode="auto">
            <a:xfrm>
              <a:off x="3131" y="762"/>
              <a:ext cx="105" cy="4"/>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228476" name="Rectangle 350"/>
            <p:cNvSpPr>
              <a:spLocks noChangeArrowheads="1"/>
            </p:cNvSpPr>
            <p:nvPr/>
          </p:nvSpPr>
          <p:spPr bwMode="auto">
            <a:xfrm>
              <a:off x="3131" y="758"/>
              <a:ext cx="105" cy="4"/>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228477" name="Rectangle 351"/>
            <p:cNvSpPr>
              <a:spLocks noChangeArrowheads="1"/>
            </p:cNvSpPr>
            <p:nvPr/>
          </p:nvSpPr>
          <p:spPr bwMode="auto">
            <a:xfrm>
              <a:off x="3131" y="754"/>
              <a:ext cx="105" cy="4"/>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228478" name="Rectangle 352"/>
            <p:cNvSpPr>
              <a:spLocks noChangeArrowheads="1"/>
            </p:cNvSpPr>
            <p:nvPr/>
          </p:nvSpPr>
          <p:spPr bwMode="auto">
            <a:xfrm>
              <a:off x="3131" y="750"/>
              <a:ext cx="105" cy="4"/>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228479" name="Rectangle 353"/>
            <p:cNvSpPr>
              <a:spLocks noChangeArrowheads="1"/>
            </p:cNvSpPr>
            <p:nvPr/>
          </p:nvSpPr>
          <p:spPr bwMode="auto">
            <a:xfrm>
              <a:off x="3131" y="746"/>
              <a:ext cx="105" cy="4"/>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228480" name="Rectangle 354"/>
            <p:cNvSpPr>
              <a:spLocks noChangeArrowheads="1"/>
            </p:cNvSpPr>
            <p:nvPr/>
          </p:nvSpPr>
          <p:spPr bwMode="auto">
            <a:xfrm>
              <a:off x="3131" y="742"/>
              <a:ext cx="105" cy="4"/>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228481" name="Rectangle 355"/>
            <p:cNvSpPr>
              <a:spLocks noChangeArrowheads="1"/>
            </p:cNvSpPr>
            <p:nvPr/>
          </p:nvSpPr>
          <p:spPr bwMode="auto">
            <a:xfrm>
              <a:off x="3131" y="738"/>
              <a:ext cx="105" cy="4"/>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228482" name="Rectangle 356"/>
            <p:cNvSpPr>
              <a:spLocks noChangeArrowheads="1"/>
            </p:cNvSpPr>
            <p:nvPr/>
          </p:nvSpPr>
          <p:spPr bwMode="auto">
            <a:xfrm>
              <a:off x="3131" y="736"/>
              <a:ext cx="105" cy="2"/>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228483" name="Freeform 357"/>
            <p:cNvSpPr>
              <a:spLocks/>
            </p:cNvSpPr>
            <p:nvPr/>
          </p:nvSpPr>
          <p:spPr bwMode="auto">
            <a:xfrm>
              <a:off x="3131" y="736"/>
              <a:ext cx="105" cy="119"/>
            </a:xfrm>
            <a:custGeom>
              <a:avLst/>
              <a:gdLst>
                <a:gd name="T0" fmla="*/ 316 w 316"/>
                <a:gd name="T1" fmla="*/ 326 h 358"/>
                <a:gd name="T2" fmla="*/ 306 w 316"/>
                <a:gd name="T3" fmla="*/ 322 h 358"/>
                <a:gd name="T4" fmla="*/ 279 w 316"/>
                <a:gd name="T5" fmla="*/ 308 h 358"/>
                <a:gd name="T6" fmla="*/ 253 w 316"/>
                <a:gd name="T7" fmla="*/ 293 h 358"/>
                <a:gd name="T8" fmla="*/ 227 w 316"/>
                <a:gd name="T9" fmla="*/ 274 h 358"/>
                <a:gd name="T10" fmla="*/ 201 w 316"/>
                <a:gd name="T11" fmla="*/ 253 h 358"/>
                <a:gd name="T12" fmla="*/ 177 w 316"/>
                <a:gd name="T13" fmla="*/ 232 h 358"/>
                <a:gd name="T14" fmla="*/ 151 w 316"/>
                <a:gd name="T15" fmla="*/ 210 h 358"/>
                <a:gd name="T16" fmla="*/ 128 w 316"/>
                <a:gd name="T17" fmla="*/ 181 h 358"/>
                <a:gd name="T18" fmla="*/ 104 w 316"/>
                <a:gd name="T19" fmla="*/ 158 h 358"/>
                <a:gd name="T20" fmla="*/ 84 w 316"/>
                <a:gd name="T21" fmla="*/ 128 h 358"/>
                <a:gd name="T22" fmla="*/ 61 w 316"/>
                <a:gd name="T23" fmla="*/ 99 h 358"/>
                <a:gd name="T24" fmla="*/ 42 w 316"/>
                <a:gd name="T25" fmla="*/ 65 h 358"/>
                <a:gd name="T26" fmla="*/ 21 w 316"/>
                <a:gd name="T27" fmla="*/ 36 h 358"/>
                <a:gd name="T28" fmla="*/ 4 w 316"/>
                <a:gd name="T29" fmla="*/ 0 h 358"/>
                <a:gd name="T30" fmla="*/ 0 w 316"/>
                <a:gd name="T31" fmla="*/ 36 h 358"/>
                <a:gd name="T32" fmla="*/ 24 w 316"/>
                <a:gd name="T33" fmla="*/ 80 h 358"/>
                <a:gd name="T34" fmla="*/ 51 w 316"/>
                <a:gd name="T35" fmla="*/ 121 h 358"/>
                <a:gd name="T36" fmla="*/ 76 w 316"/>
                <a:gd name="T37" fmla="*/ 160 h 358"/>
                <a:gd name="T38" fmla="*/ 105 w 316"/>
                <a:gd name="T39" fmla="*/ 198 h 358"/>
                <a:gd name="T40" fmla="*/ 136 w 316"/>
                <a:gd name="T41" fmla="*/ 232 h 358"/>
                <a:gd name="T42" fmla="*/ 168 w 316"/>
                <a:gd name="T43" fmla="*/ 262 h 358"/>
                <a:gd name="T44" fmla="*/ 201 w 316"/>
                <a:gd name="T45" fmla="*/ 287 h 358"/>
                <a:gd name="T46" fmla="*/ 235 w 316"/>
                <a:gd name="T47" fmla="*/ 309 h 358"/>
                <a:gd name="T48" fmla="*/ 268 w 316"/>
                <a:gd name="T49" fmla="*/ 333 h 358"/>
                <a:gd name="T50" fmla="*/ 306 w 316"/>
                <a:gd name="T51" fmla="*/ 349 h 358"/>
                <a:gd name="T52" fmla="*/ 316 w 316"/>
                <a:gd name="T53" fmla="*/ 358 h 358"/>
                <a:gd name="T54" fmla="*/ 316 w 316"/>
                <a:gd name="T55" fmla="*/ 326 h 35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16"/>
                <a:gd name="T85" fmla="*/ 0 h 358"/>
                <a:gd name="T86" fmla="*/ 316 w 316"/>
                <a:gd name="T87" fmla="*/ 358 h 35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16" h="358">
                  <a:moveTo>
                    <a:pt x="316" y="326"/>
                  </a:moveTo>
                  <a:lnTo>
                    <a:pt x="306" y="322"/>
                  </a:lnTo>
                  <a:lnTo>
                    <a:pt x="279" y="308"/>
                  </a:lnTo>
                  <a:lnTo>
                    <a:pt x="253" y="293"/>
                  </a:lnTo>
                  <a:lnTo>
                    <a:pt x="227" y="274"/>
                  </a:lnTo>
                  <a:lnTo>
                    <a:pt x="201" y="253"/>
                  </a:lnTo>
                  <a:lnTo>
                    <a:pt x="177" y="232"/>
                  </a:lnTo>
                  <a:lnTo>
                    <a:pt x="151" y="210"/>
                  </a:lnTo>
                  <a:lnTo>
                    <a:pt x="128" y="181"/>
                  </a:lnTo>
                  <a:lnTo>
                    <a:pt x="104" y="158"/>
                  </a:lnTo>
                  <a:lnTo>
                    <a:pt x="84" y="128"/>
                  </a:lnTo>
                  <a:lnTo>
                    <a:pt x="61" y="99"/>
                  </a:lnTo>
                  <a:lnTo>
                    <a:pt x="42" y="65"/>
                  </a:lnTo>
                  <a:lnTo>
                    <a:pt x="21" y="36"/>
                  </a:lnTo>
                  <a:lnTo>
                    <a:pt x="4" y="0"/>
                  </a:lnTo>
                  <a:lnTo>
                    <a:pt x="0" y="36"/>
                  </a:lnTo>
                  <a:lnTo>
                    <a:pt x="24" y="80"/>
                  </a:lnTo>
                  <a:lnTo>
                    <a:pt x="51" y="121"/>
                  </a:lnTo>
                  <a:lnTo>
                    <a:pt x="76" y="160"/>
                  </a:lnTo>
                  <a:lnTo>
                    <a:pt x="105" y="198"/>
                  </a:lnTo>
                  <a:lnTo>
                    <a:pt x="136" y="232"/>
                  </a:lnTo>
                  <a:lnTo>
                    <a:pt x="168" y="262"/>
                  </a:lnTo>
                  <a:lnTo>
                    <a:pt x="201" y="287"/>
                  </a:lnTo>
                  <a:lnTo>
                    <a:pt x="235" y="309"/>
                  </a:lnTo>
                  <a:lnTo>
                    <a:pt x="268" y="333"/>
                  </a:lnTo>
                  <a:lnTo>
                    <a:pt x="306" y="349"/>
                  </a:lnTo>
                  <a:lnTo>
                    <a:pt x="316" y="358"/>
                  </a:lnTo>
                  <a:lnTo>
                    <a:pt x="316" y="326"/>
                  </a:lnTo>
                  <a:close/>
                </a:path>
              </a:pathLst>
            </a:custGeom>
            <a:solidFill>
              <a:srgbClr val="000000"/>
            </a:solidFill>
            <a:ln w="9525">
              <a:noFill/>
              <a:round/>
              <a:headEnd/>
              <a:tailEnd/>
            </a:ln>
          </p:spPr>
          <p:txBody>
            <a:bodyPr/>
            <a:lstStyle/>
            <a:p>
              <a:endParaRPr lang="es-CL"/>
            </a:p>
          </p:txBody>
        </p:sp>
        <p:sp>
          <p:nvSpPr>
            <p:cNvPr id="228484" name="Rectangle 358"/>
            <p:cNvSpPr>
              <a:spLocks noChangeArrowheads="1"/>
            </p:cNvSpPr>
            <p:nvPr/>
          </p:nvSpPr>
          <p:spPr bwMode="auto">
            <a:xfrm>
              <a:off x="3131" y="853"/>
              <a:ext cx="105" cy="4"/>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228485" name="Rectangle 359"/>
            <p:cNvSpPr>
              <a:spLocks noChangeArrowheads="1"/>
            </p:cNvSpPr>
            <p:nvPr/>
          </p:nvSpPr>
          <p:spPr bwMode="auto">
            <a:xfrm>
              <a:off x="3131" y="849"/>
              <a:ext cx="105" cy="4"/>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228486" name="Rectangle 360"/>
            <p:cNvSpPr>
              <a:spLocks noChangeArrowheads="1"/>
            </p:cNvSpPr>
            <p:nvPr/>
          </p:nvSpPr>
          <p:spPr bwMode="auto">
            <a:xfrm>
              <a:off x="3131" y="845"/>
              <a:ext cx="105" cy="4"/>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228487" name="Rectangle 361"/>
            <p:cNvSpPr>
              <a:spLocks noChangeArrowheads="1"/>
            </p:cNvSpPr>
            <p:nvPr/>
          </p:nvSpPr>
          <p:spPr bwMode="auto">
            <a:xfrm>
              <a:off x="3131" y="841"/>
              <a:ext cx="105" cy="4"/>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228488" name="Rectangle 362"/>
            <p:cNvSpPr>
              <a:spLocks noChangeArrowheads="1"/>
            </p:cNvSpPr>
            <p:nvPr/>
          </p:nvSpPr>
          <p:spPr bwMode="auto">
            <a:xfrm>
              <a:off x="3131" y="837"/>
              <a:ext cx="105" cy="4"/>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228489" name="Rectangle 363"/>
            <p:cNvSpPr>
              <a:spLocks noChangeArrowheads="1"/>
            </p:cNvSpPr>
            <p:nvPr/>
          </p:nvSpPr>
          <p:spPr bwMode="auto">
            <a:xfrm>
              <a:off x="3131" y="833"/>
              <a:ext cx="105" cy="4"/>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228490" name="Rectangle 364"/>
            <p:cNvSpPr>
              <a:spLocks noChangeArrowheads="1"/>
            </p:cNvSpPr>
            <p:nvPr/>
          </p:nvSpPr>
          <p:spPr bwMode="auto">
            <a:xfrm>
              <a:off x="3131" y="829"/>
              <a:ext cx="105" cy="4"/>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228491" name="Rectangle 365"/>
            <p:cNvSpPr>
              <a:spLocks noChangeArrowheads="1"/>
            </p:cNvSpPr>
            <p:nvPr/>
          </p:nvSpPr>
          <p:spPr bwMode="auto">
            <a:xfrm>
              <a:off x="3131" y="825"/>
              <a:ext cx="105" cy="4"/>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228492" name="Rectangle 366"/>
            <p:cNvSpPr>
              <a:spLocks noChangeArrowheads="1"/>
            </p:cNvSpPr>
            <p:nvPr/>
          </p:nvSpPr>
          <p:spPr bwMode="auto">
            <a:xfrm>
              <a:off x="3131" y="821"/>
              <a:ext cx="105" cy="4"/>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228493" name="Rectangle 367"/>
            <p:cNvSpPr>
              <a:spLocks noChangeArrowheads="1"/>
            </p:cNvSpPr>
            <p:nvPr/>
          </p:nvSpPr>
          <p:spPr bwMode="auto">
            <a:xfrm>
              <a:off x="3131" y="817"/>
              <a:ext cx="105" cy="4"/>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228494" name="Rectangle 368"/>
            <p:cNvSpPr>
              <a:spLocks noChangeArrowheads="1"/>
            </p:cNvSpPr>
            <p:nvPr/>
          </p:nvSpPr>
          <p:spPr bwMode="auto">
            <a:xfrm>
              <a:off x="3131" y="813"/>
              <a:ext cx="105" cy="4"/>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228495" name="Rectangle 369"/>
            <p:cNvSpPr>
              <a:spLocks noChangeArrowheads="1"/>
            </p:cNvSpPr>
            <p:nvPr/>
          </p:nvSpPr>
          <p:spPr bwMode="auto">
            <a:xfrm>
              <a:off x="3131" y="809"/>
              <a:ext cx="105" cy="4"/>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228496" name="Rectangle 370"/>
            <p:cNvSpPr>
              <a:spLocks noChangeArrowheads="1"/>
            </p:cNvSpPr>
            <p:nvPr/>
          </p:nvSpPr>
          <p:spPr bwMode="auto">
            <a:xfrm>
              <a:off x="3131" y="805"/>
              <a:ext cx="105" cy="4"/>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228497" name="Rectangle 371"/>
            <p:cNvSpPr>
              <a:spLocks noChangeArrowheads="1"/>
            </p:cNvSpPr>
            <p:nvPr/>
          </p:nvSpPr>
          <p:spPr bwMode="auto">
            <a:xfrm>
              <a:off x="3131" y="801"/>
              <a:ext cx="105" cy="4"/>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228498" name="Rectangle 372"/>
            <p:cNvSpPr>
              <a:spLocks noChangeArrowheads="1"/>
            </p:cNvSpPr>
            <p:nvPr/>
          </p:nvSpPr>
          <p:spPr bwMode="auto">
            <a:xfrm>
              <a:off x="3131" y="797"/>
              <a:ext cx="105" cy="4"/>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228499" name="Rectangle 373"/>
            <p:cNvSpPr>
              <a:spLocks noChangeArrowheads="1"/>
            </p:cNvSpPr>
            <p:nvPr/>
          </p:nvSpPr>
          <p:spPr bwMode="auto">
            <a:xfrm>
              <a:off x="3131" y="794"/>
              <a:ext cx="105" cy="3"/>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228500" name="Rectangle 374"/>
            <p:cNvSpPr>
              <a:spLocks noChangeArrowheads="1"/>
            </p:cNvSpPr>
            <p:nvPr/>
          </p:nvSpPr>
          <p:spPr bwMode="auto">
            <a:xfrm>
              <a:off x="3131" y="790"/>
              <a:ext cx="105" cy="4"/>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228501" name="Rectangle 375"/>
            <p:cNvSpPr>
              <a:spLocks noChangeArrowheads="1"/>
            </p:cNvSpPr>
            <p:nvPr/>
          </p:nvSpPr>
          <p:spPr bwMode="auto">
            <a:xfrm>
              <a:off x="3131" y="786"/>
              <a:ext cx="105" cy="4"/>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228502" name="Rectangle 376"/>
            <p:cNvSpPr>
              <a:spLocks noChangeArrowheads="1"/>
            </p:cNvSpPr>
            <p:nvPr/>
          </p:nvSpPr>
          <p:spPr bwMode="auto">
            <a:xfrm>
              <a:off x="3131" y="782"/>
              <a:ext cx="105" cy="4"/>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228503" name="Rectangle 377"/>
            <p:cNvSpPr>
              <a:spLocks noChangeArrowheads="1"/>
            </p:cNvSpPr>
            <p:nvPr/>
          </p:nvSpPr>
          <p:spPr bwMode="auto">
            <a:xfrm>
              <a:off x="3131" y="778"/>
              <a:ext cx="105" cy="4"/>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228504" name="Rectangle 378"/>
            <p:cNvSpPr>
              <a:spLocks noChangeArrowheads="1"/>
            </p:cNvSpPr>
            <p:nvPr/>
          </p:nvSpPr>
          <p:spPr bwMode="auto">
            <a:xfrm>
              <a:off x="3131" y="774"/>
              <a:ext cx="105" cy="4"/>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228505" name="Rectangle 379"/>
            <p:cNvSpPr>
              <a:spLocks noChangeArrowheads="1"/>
            </p:cNvSpPr>
            <p:nvPr/>
          </p:nvSpPr>
          <p:spPr bwMode="auto">
            <a:xfrm>
              <a:off x="3131" y="770"/>
              <a:ext cx="105" cy="4"/>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228506" name="Rectangle 380"/>
            <p:cNvSpPr>
              <a:spLocks noChangeArrowheads="1"/>
            </p:cNvSpPr>
            <p:nvPr/>
          </p:nvSpPr>
          <p:spPr bwMode="auto">
            <a:xfrm>
              <a:off x="3131" y="766"/>
              <a:ext cx="105" cy="4"/>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228507" name="Rectangle 381"/>
            <p:cNvSpPr>
              <a:spLocks noChangeArrowheads="1"/>
            </p:cNvSpPr>
            <p:nvPr/>
          </p:nvSpPr>
          <p:spPr bwMode="auto">
            <a:xfrm>
              <a:off x="3131" y="762"/>
              <a:ext cx="105" cy="4"/>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228508" name="Rectangle 382"/>
            <p:cNvSpPr>
              <a:spLocks noChangeArrowheads="1"/>
            </p:cNvSpPr>
            <p:nvPr/>
          </p:nvSpPr>
          <p:spPr bwMode="auto">
            <a:xfrm>
              <a:off x="3131" y="758"/>
              <a:ext cx="105" cy="4"/>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228509" name="Rectangle 383"/>
            <p:cNvSpPr>
              <a:spLocks noChangeArrowheads="1"/>
            </p:cNvSpPr>
            <p:nvPr/>
          </p:nvSpPr>
          <p:spPr bwMode="auto">
            <a:xfrm>
              <a:off x="3131" y="754"/>
              <a:ext cx="105" cy="4"/>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228510" name="Rectangle 384"/>
            <p:cNvSpPr>
              <a:spLocks noChangeArrowheads="1"/>
            </p:cNvSpPr>
            <p:nvPr/>
          </p:nvSpPr>
          <p:spPr bwMode="auto">
            <a:xfrm>
              <a:off x="3131" y="750"/>
              <a:ext cx="105" cy="4"/>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228511" name="Rectangle 385"/>
            <p:cNvSpPr>
              <a:spLocks noChangeArrowheads="1"/>
            </p:cNvSpPr>
            <p:nvPr/>
          </p:nvSpPr>
          <p:spPr bwMode="auto">
            <a:xfrm>
              <a:off x="3131" y="746"/>
              <a:ext cx="105" cy="4"/>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228512" name="Rectangle 386"/>
            <p:cNvSpPr>
              <a:spLocks noChangeArrowheads="1"/>
            </p:cNvSpPr>
            <p:nvPr/>
          </p:nvSpPr>
          <p:spPr bwMode="auto">
            <a:xfrm>
              <a:off x="3131" y="742"/>
              <a:ext cx="105" cy="4"/>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228513" name="Rectangle 387"/>
            <p:cNvSpPr>
              <a:spLocks noChangeArrowheads="1"/>
            </p:cNvSpPr>
            <p:nvPr/>
          </p:nvSpPr>
          <p:spPr bwMode="auto">
            <a:xfrm>
              <a:off x="3131" y="738"/>
              <a:ext cx="105" cy="4"/>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228514" name="Rectangle 388"/>
            <p:cNvSpPr>
              <a:spLocks noChangeArrowheads="1"/>
            </p:cNvSpPr>
            <p:nvPr/>
          </p:nvSpPr>
          <p:spPr bwMode="auto">
            <a:xfrm>
              <a:off x="3131" y="736"/>
              <a:ext cx="105" cy="2"/>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228515" name="Rectangle 389"/>
            <p:cNvSpPr>
              <a:spLocks noChangeArrowheads="1"/>
            </p:cNvSpPr>
            <p:nvPr/>
          </p:nvSpPr>
          <p:spPr bwMode="auto">
            <a:xfrm>
              <a:off x="3238" y="1021"/>
              <a:ext cx="155" cy="6"/>
            </a:xfrm>
            <a:prstGeom prst="rect">
              <a:avLst/>
            </a:prstGeom>
            <a:solidFill>
              <a:srgbClr val="616161"/>
            </a:solidFill>
            <a:ln w="9525">
              <a:noFill/>
              <a:miter lim="800000"/>
              <a:headEnd/>
              <a:tailEnd/>
            </a:ln>
          </p:spPr>
          <p:txBody>
            <a:bodyPr/>
            <a:lstStyle/>
            <a:p>
              <a:endParaRPr lang="es-CL">
                <a:latin typeface="Calibri" pitchFamily="34" charset="0"/>
              </a:endParaRPr>
            </a:p>
          </p:txBody>
        </p:sp>
        <p:sp>
          <p:nvSpPr>
            <p:cNvPr id="228516" name="Rectangle 390"/>
            <p:cNvSpPr>
              <a:spLocks noChangeArrowheads="1"/>
            </p:cNvSpPr>
            <p:nvPr/>
          </p:nvSpPr>
          <p:spPr bwMode="auto">
            <a:xfrm>
              <a:off x="3238" y="1015"/>
              <a:ext cx="155" cy="6"/>
            </a:xfrm>
            <a:prstGeom prst="rect">
              <a:avLst/>
            </a:prstGeom>
            <a:solidFill>
              <a:srgbClr val="666666"/>
            </a:solidFill>
            <a:ln w="9525">
              <a:noFill/>
              <a:miter lim="800000"/>
              <a:headEnd/>
              <a:tailEnd/>
            </a:ln>
          </p:spPr>
          <p:txBody>
            <a:bodyPr/>
            <a:lstStyle/>
            <a:p>
              <a:endParaRPr lang="es-CL">
                <a:latin typeface="Calibri" pitchFamily="34" charset="0"/>
              </a:endParaRPr>
            </a:p>
          </p:txBody>
        </p:sp>
        <p:sp>
          <p:nvSpPr>
            <p:cNvPr id="228517" name="Rectangle 391"/>
            <p:cNvSpPr>
              <a:spLocks noChangeArrowheads="1"/>
            </p:cNvSpPr>
            <p:nvPr/>
          </p:nvSpPr>
          <p:spPr bwMode="auto">
            <a:xfrm>
              <a:off x="3238" y="1008"/>
              <a:ext cx="155" cy="7"/>
            </a:xfrm>
            <a:prstGeom prst="rect">
              <a:avLst/>
            </a:prstGeom>
            <a:solidFill>
              <a:srgbClr val="6B6B6B"/>
            </a:solidFill>
            <a:ln w="9525">
              <a:noFill/>
              <a:miter lim="800000"/>
              <a:headEnd/>
              <a:tailEnd/>
            </a:ln>
          </p:spPr>
          <p:txBody>
            <a:bodyPr/>
            <a:lstStyle/>
            <a:p>
              <a:endParaRPr lang="es-CL">
                <a:latin typeface="Calibri" pitchFamily="34" charset="0"/>
              </a:endParaRPr>
            </a:p>
          </p:txBody>
        </p:sp>
        <p:sp>
          <p:nvSpPr>
            <p:cNvPr id="228518" name="Rectangle 392"/>
            <p:cNvSpPr>
              <a:spLocks noChangeArrowheads="1"/>
            </p:cNvSpPr>
            <p:nvPr/>
          </p:nvSpPr>
          <p:spPr bwMode="auto">
            <a:xfrm>
              <a:off x="3238" y="1003"/>
              <a:ext cx="155" cy="5"/>
            </a:xfrm>
            <a:prstGeom prst="rect">
              <a:avLst/>
            </a:prstGeom>
            <a:solidFill>
              <a:srgbClr val="707070"/>
            </a:solidFill>
            <a:ln w="9525">
              <a:noFill/>
              <a:miter lim="800000"/>
              <a:headEnd/>
              <a:tailEnd/>
            </a:ln>
          </p:spPr>
          <p:txBody>
            <a:bodyPr/>
            <a:lstStyle/>
            <a:p>
              <a:endParaRPr lang="es-CL">
                <a:latin typeface="Calibri" pitchFamily="34" charset="0"/>
              </a:endParaRPr>
            </a:p>
          </p:txBody>
        </p:sp>
        <p:sp>
          <p:nvSpPr>
            <p:cNvPr id="228519" name="Rectangle 393"/>
            <p:cNvSpPr>
              <a:spLocks noChangeArrowheads="1"/>
            </p:cNvSpPr>
            <p:nvPr/>
          </p:nvSpPr>
          <p:spPr bwMode="auto">
            <a:xfrm>
              <a:off x="3238" y="997"/>
              <a:ext cx="155" cy="6"/>
            </a:xfrm>
            <a:prstGeom prst="rect">
              <a:avLst/>
            </a:prstGeom>
            <a:solidFill>
              <a:srgbClr val="767676"/>
            </a:solidFill>
            <a:ln w="9525">
              <a:noFill/>
              <a:miter lim="800000"/>
              <a:headEnd/>
              <a:tailEnd/>
            </a:ln>
          </p:spPr>
          <p:txBody>
            <a:bodyPr/>
            <a:lstStyle/>
            <a:p>
              <a:endParaRPr lang="es-CL">
                <a:latin typeface="Calibri" pitchFamily="34" charset="0"/>
              </a:endParaRPr>
            </a:p>
          </p:txBody>
        </p:sp>
        <p:sp>
          <p:nvSpPr>
            <p:cNvPr id="228520" name="Rectangle 394"/>
            <p:cNvSpPr>
              <a:spLocks noChangeArrowheads="1"/>
            </p:cNvSpPr>
            <p:nvPr/>
          </p:nvSpPr>
          <p:spPr bwMode="auto">
            <a:xfrm>
              <a:off x="3238" y="991"/>
              <a:ext cx="155" cy="6"/>
            </a:xfrm>
            <a:prstGeom prst="rect">
              <a:avLst/>
            </a:prstGeom>
            <a:solidFill>
              <a:srgbClr val="7B7B7B"/>
            </a:solidFill>
            <a:ln w="9525">
              <a:noFill/>
              <a:miter lim="800000"/>
              <a:headEnd/>
              <a:tailEnd/>
            </a:ln>
          </p:spPr>
          <p:txBody>
            <a:bodyPr/>
            <a:lstStyle/>
            <a:p>
              <a:endParaRPr lang="es-CL">
                <a:latin typeface="Calibri" pitchFamily="34" charset="0"/>
              </a:endParaRPr>
            </a:p>
          </p:txBody>
        </p:sp>
        <p:sp>
          <p:nvSpPr>
            <p:cNvPr id="228521" name="Rectangle 395"/>
            <p:cNvSpPr>
              <a:spLocks noChangeArrowheads="1"/>
            </p:cNvSpPr>
            <p:nvPr/>
          </p:nvSpPr>
          <p:spPr bwMode="auto">
            <a:xfrm>
              <a:off x="3238" y="985"/>
              <a:ext cx="155" cy="6"/>
            </a:xfrm>
            <a:prstGeom prst="rect">
              <a:avLst/>
            </a:prstGeom>
            <a:solidFill>
              <a:srgbClr val="808080"/>
            </a:solidFill>
            <a:ln w="9525">
              <a:noFill/>
              <a:miter lim="800000"/>
              <a:headEnd/>
              <a:tailEnd/>
            </a:ln>
          </p:spPr>
          <p:txBody>
            <a:bodyPr/>
            <a:lstStyle/>
            <a:p>
              <a:endParaRPr lang="es-CL">
                <a:latin typeface="Calibri" pitchFamily="34" charset="0"/>
              </a:endParaRPr>
            </a:p>
          </p:txBody>
        </p:sp>
        <p:sp>
          <p:nvSpPr>
            <p:cNvPr id="228522" name="Rectangle 396"/>
            <p:cNvSpPr>
              <a:spLocks noChangeArrowheads="1"/>
            </p:cNvSpPr>
            <p:nvPr/>
          </p:nvSpPr>
          <p:spPr bwMode="auto">
            <a:xfrm>
              <a:off x="3238" y="979"/>
              <a:ext cx="155" cy="6"/>
            </a:xfrm>
            <a:prstGeom prst="rect">
              <a:avLst/>
            </a:prstGeom>
            <a:solidFill>
              <a:srgbClr val="858585"/>
            </a:solidFill>
            <a:ln w="9525">
              <a:noFill/>
              <a:miter lim="800000"/>
              <a:headEnd/>
              <a:tailEnd/>
            </a:ln>
          </p:spPr>
          <p:txBody>
            <a:bodyPr/>
            <a:lstStyle/>
            <a:p>
              <a:endParaRPr lang="es-CL">
                <a:latin typeface="Calibri" pitchFamily="34" charset="0"/>
              </a:endParaRPr>
            </a:p>
          </p:txBody>
        </p:sp>
        <p:sp>
          <p:nvSpPr>
            <p:cNvPr id="228523" name="Rectangle 397"/>
            <p:cNvSpPr>
              <a:spLocks noChangeArrowheads="1"/>
            </p:cNvSpPr>
            <p:nvPr/>
          </p:nvSpPr>
          <p:spPr bwMode="auto">
            <a:xfrm>
              <a:off x="3238" y="973"/>
              <a:ext cx="155" cy="6"/>
            </a:xfrm>
            <a:prstGeom prst="rect">
              <a:avLst/>
            </a:prstGeom>
            <a:solidFill>
              <a:srgbClr val="8B8B8B"/>
            </a:solidFill>
            <a:ln w="9525">
              <a:noFill/>
              <a:miter lim="800000"/>
              <a:headEnd/>
              <a:tailEnd/>
            </a:ln>
          </p:spPr>
          <p:txBody>
            <a:bodyPr/>
            <a:lstStyle/>
            <a:p>
              <a:endParaRPr lang="es-CL">
                <a:latin typeface="Calibri" pitchFamily="34" charset="0"/>
              </a:endParaRPr>
            </a:p>
          </p:txBody>
        </p:sp>
        <p:sp>
          <p:nvSpPr>
            <p:cNvPr id="228524" name="Rectangle 398"/>
            <p:cNvSpPr>
              <a:spLocks noChangeArrowheads="1"/>
            </p:cNvSpPr>
            <p:nvPr/>
          </p:nvSpPr>
          <p:spPr bwMode="auto">
            <a:xfrm>
              <a:off x="3238" y="967"/>
              <a:ext cx="155" cy="6"/>
            </a:xfrm>
            <a:prstGeom prst="rect">
              <a:avLst/>
            </a:prstGeom>
            <a:solidFill>
              <a:srgbClr val="909090"/>
            </a:solidFill>
            <a:ln w="9525">
              <a:noFill/>
              <a:miter lim="800000"/>
              <a:headEnd/>
              <a:tailEnd/>
            </a:ln>
          </p:spPr>
          <p:txBody>
            <a:bodyPr/>
            <a:lstStyle/>
            <a:p>
              <a:endParaRPr lang="es-CL">
                <a:latin typeface="Calibri" pitchFamily="34" charset="0"/>
              </a:endParaRPr>
            </a:p>
          </p:txBody>
        </p:sp>
        <p:sp>
          <p:nvSpPr>
            <p:cNvPr id="228525" name="Rectangle 399"/>
            <p:cNvSpPr>
              <a:spLocks noChangeArrowheads="1"/>
            </p:cNvSpPr>
            <p:nvPr/>
          </p:nvSpPr>
          <p:spPr bwMode="auto">
            <a:xfrm>
              <a:off x="3238" y="961"/>
              <a:ext cx="155" cy="6"/>
            </a:xfrm>
            <a:prstGeom prst="rect">
              <a:avLst/>
            </a:prstGeom>
            <a:solidFill>
              <a:srgbClr val="959595"/>
            </a:solidFill>
            <a:ln w="9525">
              <a:noFill/>
              <a:miter lim="800000"/>
              <a:headEnd/>
              <a:tailEnd/>
            </a:ln>
          </p:spPr>
          <p:txBody>
            <a:bodyPr/>
            <a:lstStyle/>
            <a:p>
              <a:endParaRPr lang="es-CL">
                <a:latin typeface="Calibri" pitchFamily="34" charset="0"/>
              </a:endParaRPr>
            </a:p>
          </p:txBody>
        </p:sp>
        <p:sp>
          <p:nvSpPr>
            <p:cNvPr id="228526" name="Rectangle 400"/>
            <p:cNvSpPr>
              <a:spLocks noChangeArrowheads="1"/>
            </p:cNvSpPr>
            <p:nvPr/>
          </p:nvSpPr>
          <p:spPr bwMode="auto">
            <a:xfrm>
              <a:off x="3238" y="955"/>
              <a:ext cx="155" cy="6"/>
            </a:xfrm>
            <a:prstGeom prst="rect">
              <a:avLst/>
            </a:prstGeom>
            <a:solidFill>
              <a:srgbClr val="9A9A9A"/>
            </a:solidFill>
            <a:ln w="9525">
              <a:noFill/>
              <a:miter lim="800000"/>
              <a:headEnd/>
              <a:tailEnd/>
            </a:ln>
          </p:spPr>
          <p:txBody>
            <a:bodyPr/>
            <a:lstStyle/>
            <a:p>
              <a:endParaRPr lang="es-CL">
                <a:latin typeface="Calibri" pitchFamily="34" charset="0"/>
              </a:endParaRPr>
            </a:p>
          </p:txBody>
        </p:sp>
        <p:sp>
          <p:nvSpPr>
            <p:cNvPr id="228527" name="Rectangle 401"/>
            <p:cNvSpPr>
              <a:spLocks noChangeArrowheads="1"/>
            </p:cNvSpPr>
            <p:nvPr/>
          </p:nvSpPr>
          <p:spPr bwMode="auto">
            <a:xfrm>
              <a:off x="3238" y="949"/>
              <a:ext cx="155" cy="6"/>
            </a:xfrm>
            <a:prstGeom prst="rect">
              <a:avLst/>
            </a:prstGeom>
            <a:solidFill>
              <a:srgbClr val="A0A0A0"/>
            </a:solidFill>
            <a:ln w="9525">
              <a:noFill/>
              <a:miter lim="800000"/>
              <a:headEnd/>
              <a:tailEnd/>
            </a:ln>
          </p:spPr>
          <p:txBody>
            <a:bodyPr/>
            <a:lstStyle/>
            <a:p>
              <a:endParaRPr lang="es-CL">
                <a:latin typeface="Calibri" pitchFamily="34" charset="0"/>
              </a:endParaRPr>
            </a:p>
          </p:txBody>
        </p:sp>
        <p:sp>
          <p:nvSpPr>
            <p:cNvPr id="228528" name="Rectangle 402"/>
            <p:cNvSpPr>
              <a:spLocks noChangeArrowheads="1"/>
            </p:cNvSpPr>
            <p:nvPr/>
          </p:nvSpPr>
          <p:spPr bwMode="auto">
            <a:xfrm>
              <a:off x="3238" y="943"/>
              <a:ext cx="155" cy="6"/>
            </a:xfrm>
            <a:prstGeom prst="rect">
              <a:avLst/>
            </a:prstGeom>
            <a:solidFill>
              <a:srgbClr val="A5A5A5"/>
            </a:solidFill>
            <a:ln w="9525">
              <a:noFill/>
              <a:miter lim="800000"/>
              <a:headEnd/>
              <a:tailEnd/>
            </a:ln>
          </p:spPr>
          <p:txBody>
            <a:bodyPr/>
            <a:lstStyle/>
            <a:p>
              <a:endParaRPr lang="es-CL">
                <a:latin typeface="Calibri" pitchFamily="34" charset="0"/>
              </a:endParaRPr>
            </a:p>
          </p:txBody>
        </p:sp>
        <p:sp>
          <p:nvSpPr>
            <p:cNvPr id="228529" name="Rectangle 403"/>
            <p:cNvSpPr>
              <a:spLocks noChangeArrowheads="1"/>
            </p:cNvSpPr>
            <p:nvPr/>
          </p:nvSpPr>
          <p:spPr bwMode="auto">
            <a:xfrm>
              <a:off x="3238" y="937"/>
              <a:ext cx="155" cy="6"/>
            </a:xfrm>
            <a:prstGeom prst="rect">
              <a:avLst/>
            </a:prstGeom>
            <a:solidFill>
              <a:srgbClr val="AAAAAA"/>
            </a:solidFill>
            <a:ln w="9525">
              <a:noFill/>
              <a:miter lim="800000"/>
              <a:headEnd/>
              <a:tailEnd/>
            </a:ln>
          </p:spPr>
          <p:txBody>
            <a:bodyPr/>
            <a:lstStyle/>
            <a:p>
              <a:endParaRPr lang="es-CL">
                <a:latin typeface="Calibri" pitchFamily="34" charset="0"/>
              </a:endParaRPr>
            </a:p>
          </p:txBody>
        </p:sp>
      </p:grpSp>
      <p:grpSp>
        <p:nvGrpSpPr>
          <p:cNvPr id="158723" name="Group 404"/>
          <p:cNvGrpSpPr>
            <a:grpSpLocks/>
          </p:cNvGrpSpPr>
          <p:nvPr/>
        </p:nvGrpSpPr>
        <p:grpSpPr bwMode="auto">
          <a:xfrm>
            <a:off x="4344988" y="1341438"/>
            <a:ext cx="1041400" cy="288925"/>
            <a:chOff x="2737" y="845"/>
            <a:chExt cx="656" cy="182"/>
          </a:xfrm>
        </p:grpSpPr>
        <p:sp>
          <p:nvSpPr>
            <p:cNvPr id="159522" name="Rectangle 405"/>
            <p:cNvSpPr>
              <a:spLocks noChangeArrowheads="1"/>
            </p:cNvSpPr>
            <p:nvPr/>
          </p:nvSpPr>
          <p:spPr bwMode="auto">
            <a:xfrm>
              <a:off x="3238" y="932"/>
              <a:ext cx="155" cy="5"/>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523" name="Rectangle 406"/>
            <p:cNvSpPr>
              <a:spLocks noChangeArrowheads="1"/>
            </p:cNvSpPr>
            <p:nvPr/>
          </p:nvSpPr>
          <p:spPr bwMode="auto">
            <a:xfrm>
              <a:off x="3238" y="926"/>
              <a:ext cx="155" cy="6"/>
            </a:xfrm>
            <a:prstGeom prst="rect">
              <a:avLst/>
            </a:prstGeom>
            <a:solidFill>
              <a:srgbClr val="B5B5B5"/>
            </a:solidFill>
            <a:ln w="9525">
              <a:noFill/>
              <a:miter lim="800000"/>
              <a:headEnd/>
              <a:tailEnd/>
            </a:ln>
          </p:spPr>
          <p:txBody>
            <a:bodyPr/>
            <a:lstStyle/>
            <a:p>
              <a:endParaRPr lang="es-CL">
                <a:latin typeface="Calibri" pitchFamily="34" charset="0"/>
              </a:endParaRPr>
            </a:p>
          </p:txBody>
        </p:sp>
        <p:sp>
          <p:nvSpPr>
            <p:cNvPr id="159524" name="Rectangle 407"/>
            <p:cNvSpPr>
              <a:spLocks noChangeArrowheads="1"/>
            </p:cNvSpPr>
            <p:nvPr/>
          </p:nvSpPr>
          <p:spPr bwMode="auto">
            <a:xfrm>
              <a:off x="3238" y="920"/>
              <a:ext cx="155" cy="6"/>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525" name="Rectangle 408"/>
            <p:cNvSpPr>
              <a:spLocks noChangeArrowheads="1"/>
            </p:cNvSpPr>
            <p:nvPr/>
          </p:nvSpPr>
          <p:spPr bwMode="auto">
            <a:xfrm>
              <a:off x="3238" y="914"/>
              <a:ext cx="155" cy="6"/>
            </a:xfrm>
            <a:prstGeom prst="rect">
              <a:avLst/>
            </a:prstGeom>
            <a:solidFill>
              <a:srgbClr val="BFBFBF"/>
            </a:solidFill>
            <a:ln w="9525">
              <a:noFill/>
              <a:miter lim="800000"/>
              <a:headEnd/>
              <a:tailEnd/>
            </a:ln>
          </p:spPr>
          <p:txBody>
            <a:bodyPr/>
            <a:lstStyle/>
            <a:p>
              <a:endParaRPr lang="es-CL">
                <a:latin typeface="Calibri" pitchFamily="34" charset="0"/>
              </a:endParaRPr>
            </a:p>
          </p:txBody>
        </p:sp>
        <p:sp>
          <p:nvSpPr>
            <p:cNvPr id="159526" name="Rectangle 409"/>
            <p:cNvSpPr>
              <a:spLocks noChangeArrowheads="1"/>
            </p:cNvSpPr>
            <p:nvPr/>
          </p:nvSpPr>
          <p:spPr bwMode="auto">
            <a:xfrm>
              <a:off x="3238" y="908"/>
              <a:ext cx="155" cy="6"/>
            </a:xfrm>
            <a:prstGeom prst="rect">
              <a:avLst/>
            </a:prstGeom>
            <a:solidFill>
              <a:srgbClr val="C5C5C5"/>
            </a:solidFill>
            <a:ln w="9525">
              <a:noFill/>
              <a:miter lim="800000"/>
              <a:headEnd/>
              <a:tailEnd/>
            </a:ln>
          </p:spPr>
          <p:txBody>
            <a:bodyPr/>
            <a:lstStyle/>
            <a:p>
              <a:endParaRPr lang="es-CL">
                <a:latin typeface="Calibri" pitchFamily="34" charset="0"/>
              </a:endParaRPr>
            </a:p>
          </p:txBody>
        </p:sp>
        <p:sp>
          <p:nvSpPr>
            <p:cNvPr id="159527" name="Rectangle 410"/>
            <p:cNvSpPr>
              <a:spLocks noChangeArrowheads="1"/>
            </p:cNvSpPr>
            <p:nvPr/>
          </p:nvSpPr>
          <p:spPr bwMode="auto">
            <a:xfrm>
              <a:off x="3238" y="902"/>
              <a:ext cx="155" cy="6"/>
            </a:xfrm>
            <a:prstGeom prst="rect">
              <a:avLst/>
            </a:prstGeom>
            <a:solidFill>
              <a:srgbClr val="CACACA"/>
            </a:solidFill>
            <a:ln w="9525">
              <a:noFill/>
              <a:miter lim="800000"/>
              <a:headEnd/>
              <a:tailEnd/>
            </a:ln>
          </p:spPr>
          <p:txBody>
            <a:bodyPr/>
            <a:lstStyle/>
            <a:p>
              <a:endParaRPr lang="es-CL">
                <a:latin typeface="Calibri" pitchFamily="34" charset="0"/>
              </a:endParaRPr>
            </a:p>
          </p:txBody>
        </p:sp>
        <p:sp>
          <p:nvSpPr>
            <p:cNvPr id="159528" name="Rectangle 411"/>
            <p:cNvSpPr>
              <a:spLocks noChangeArrowheads="1"/>
            </p:cNvSpPr>
            <p:nvPr/>
          </p:nvSpPr>
          <p:spPr bwMode="auto">
            <a:xfrm>
              <a:off x="3238" y="896"/>
              <a:ext cx="155" cy="6"/>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529" name="Rectangle 412"/>
            <p:cNvSpPr>
              <a:spLocks noChangeArrowheads="1"/>
            </p:cNvSpPr>
            <p:nvPr/>
          </p:nvSpPr>
          <p:spPr bwMode="auto">
            <a:xfrm>
              <a:off x="3238" y="890"/>
              <a:ext cx="155" cy="6"/>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159530" name="Rectangle 413"/>
            <p:cNvSpPr>
              <a:spLocks noChangeArrowheads="1"/>
            </p:cNvSpPr>
            <p:nvPr/>
          </p:nvSpPr>
          <p:spPr bwMode="auto">
            <a:xfrm>
              <a:off x="3238" y="884"/>
              <a:ext cx="155" cy="6"/>
            </a:xfrm>
            <a:prstGeom prst="rect">
              <a:avLst/>
            </a:prstGeom>
            <a:solidFill>
              <a:srgbClr val="DADADA"/>
            </a:solidFill>
            <a:ln w="9525">
              <a:noFill/>
              <a:miter lim="800000"/>
              <a:headEnd/>
              <a:tailEnd/>
            </a:ln>
          </p:spPr>
          <p:txBody>
            <a:bodyPr/>
            <a:lstStyle/>
            <a:p>
              <a:endParaRPr lang="es-CL">
                <a:latin typeface="Calibri" pitchFamily="34" charset="0"/>
              </a:endParaRPr>
            </a:p>
          </p:txBody>
        </p:sp>
        <p:sp>
          <p:nvSpPr>
            <p:cNvPr id="159531" name="Rectangle 414"/>
            <p:cNvSpPr>
              <a:spLocks noChangeArrowheads="1"/>
            </p:cNvSpPr>
            <p:nvPr/>
          </p:nvSpPr>
          <p:spPr bwMode="auto">
            <a:xfrm>
              <a:off x="3238" y="878"/>
              <a:ext cx="155" cy="6"/>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532" name="Rectangle 415"/>
            <p:cNvSpPr>
              <a:spLocks noChangeArrowheads="1"/>
            </p:cNvSpPr>
            <p:nvPr/>
          </p:nvSpPr>
          <p:spPr bwMode="auto">
            <a:xfrm>
              <a:off x="3238" y="872"/>
              <a:ext cx="155" cy="6"/>
            </a:xfrm>
            <a:prstGeom prst="rect">
              <a:avLst/>
            </a:prstGeom>
            <a:solidFill>
              <a:srgbClr val="E4E4E4"/>
            </a:solidFill>
            <a:ln w="9525">
              <a:noFill/>
              <a:miter lim="800000"/>
              <a:headEnd/>
              <a:tailEnd/>
            </a:ln>
          </p:spPr>
          <p:txBody>
            <a:bodyPr/>
            <a:lstStyle/>
            <a:p>
              <a:endParaRPr lang="es-CL">
                <a:latin typeface="Calibri" pitchFamily="34" charset="0"/>
              </a:endParaRPr>
            </a:p>
          </p:txBody>
        </p:sp>
        <p:sp>
          <p:nvSpPr>
            <p:cNvPr id="159533" name="Rectangle 416"/>
            <p:cNvSpPr>
              <a:spLocks noChangeArrowheads="1"/>
            </p:cNvSpPr>
            <p:nvPr/>
          </p:nvSpPr>
          <p:spPr bwMode="auto">
            <a:xfrm>
              <a:off x="3238" y="866"/>
              <a:ext cx="155" cy="6"/>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534" name="Rectangle 417"/>
            <p:cNvSpPr>
              <a:spLocks noChangeArrowheads="1"/>
            </p:cNvSpPr>
            <p:nvPr/>
          </p:nvSpPr>
          <p:spPr bwMode="auto">
            <a:xfrm>
              <a:off x="3238" y="860"/>
              <a:ext cx="155" cy="6"/>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535" name="Rectangle 418"/>
            <p:cNvSpPr>
              <a:spLocks noChangeArrowheads="1"/>
            </p:cNvSpPr>
            <p:nvPr/>
          </p:nvSpPr>
          <p:spPr bwMode="auto">
            <a:xfrm>
              <a:off x="3238" y="854"/>
              <a:ext cx="155" cy="6"/>
            </a:xfrm>
            <a:prstGeom prst="rect">
              <a:avLst/>
            </a:prstGeom>
            <a:solidFill>
              <a:srgbClr val="F4F4F4"/>
            </a:solidFill>
            <a:ln w="9525">
              <a:noFill/>
              <a:miter lim="800000"/>
              <a:headEnd/>
              <a:tailEnd/>
            </a:ln>
          </p:spPr>
          <p:txBody>
            <a:bodyPr/>
            <a:lstStyle/>
            <a:p>
              <a:endParaRPr lang="es-CL">
                <a:latin typeface="Calibri" pitchFamily="34" charset="0"/>
              </a:endParaRPr>
            </a:p>
          </p:txBody>
        </p:sp>
        <p:sp>
          <p:nvSpPr>
            <p:cNvPr id="159536" name="Rectangle 419"/>
            <p:cNvSpPr>
              <a:spLocks noChangeArrowheads="1"/>
            </p:cNvSpPr>
            <p:nvPr/>
          </p:nvSpPr>
          <p:spPr bwMode="auto">
            <a:xfrm>
              <a:off x="3238" y="848"/>
              <a:ext cx="155" cy="6"/>
            </a:xfrm>
            <a:prstGeom prst="rect">
              <a:avLst/>
            </a:prstGeom>
            <a:solidFill>
              <a:srgbClr val="F9F9F9"/>
            </a:solidFill>
            <a:ln w="9525">
              <a:noFill/>
              <a:miter lim="800000"/>
              <a:headEnd/>
              <a:tailEnd/>
            </a:ln>
          </p:spPr>
          <p:txBody>
            <a:bodyPr/>
            <a:lstStyle/>
            <a:p>
              <a:endParaRPr lang="es-CL">
                <a:latin typeface="Calibri" pitchFamily="34" charset="0"/>
              </a:endParaRPr>
            </a:p>
          </p:txBody>
        </p:sp>
        <p:sp>
          <p:nvSpPr>
            <p:cNvPr id="159537" name="Rectangle 420"/>
            <p:cNvSpPr>
              <a:spLocks noChangeArrowheads="1"/>
            </p:cNvSpPr>
            <p:nvPr/>
          </p:nvSpPr>
          <p:spPr bwMode="auto">
            <a:xfrm>
              <a:off x="3238" y="845"/>
              <a:ext cx="155" cy="3"/>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538" name="Freeform 421"/>
            <p:cNvSpPr>
              <a:spLocks/>
            </p:cNvSpPr>
            <p:nvPr/>
          </p:nvSpPr>
          <p:spPr bwMode="auto">
            <a:xfrm>
              <a:off x="3238" y="845"/>
              <a:ext cx="155" cy="179"/>
            </a:xfrm>
            <a:custGeom>
              <a:avLst/>
              <a:gdLst>
                <a:gd name="T0" fmla="*/ 0 w 465"/>
                <a:gd name="T1" fmla="*/ 0 h 535"/>
                <a:gd name="T2" fmla="*/ 0 w 465"/>
                <a:gd name="T3" fmla="*/ 27 h 535"/>
                <a:gd name="T4" fmla="*/ 0 w 465"/>
                <a:gd name="T5" fmla="*/ 420 h 535"/>
                <a:gd name="T6" fmla="*/ 2 w 465"/>
                <a:gd name="T7" fmla="*/ 449 h 535"/>
                <a:gd name="T8" fmla="*/ 9 w 465"/>
                <a:gd name="T9" fmla="*/ 470 h 535"/>
                <a:gd name="T10" fmla="*/ 16 w 465"/>
                <a:gd name="T11" fmla="*/ 493 h 535"/>
                <a:gd name="T12" fmla="*/ 29 w 465"/>
                <a:gd name="T13" fmla="*/ 506 h 535"/>
                <a:gd name="T14" fmla="*/ 44 w 465"/>
                <a:gd name="T15" fmla="*/ 518 h 535"/>
                <a:gd name="T16" fmla="*/ 59 w 465"/>
                <a:gd name="T17" fmla="*/ 527 h 535"/>
                <a:gd name="T18" fmla="*/ 90 w 465"/>
                <a:gd name="T19" fmla="*/ 535 h 535"/>
                <a:gd name="T20" fmla="*/ 323 w 465"/>
                <a:gd name="T21" fmla="*/ 461 h 535"/>
                <a:gd name="T22" fmla="*/ 339 w 465"/>
                <a:gd name="T23" fmla="*/ 458 h 535"/>
                <a:gd name="T24" fmla="*/ 353 w 465"/>
                <a:gd name="T25" fmla="*/ 446 h 535"/>
                <a:gd name="T26" fmla="*/ 367 w 465"/>
                <a:gd name="T27" fmla="*/ 432 h 535"/>
                <a:gd name="T28" fmla="*/ 378 w 465"/>
                <a:gd name="T29" fmla="*/ 417 h 535"/>
                <a:gd name="T30" fmla="*/ 380 w 465"/>
                <a:gd name="T31" fmla="*/ 392 h 535"/>
                <a:gd name="T32" fmla="*/ 465 w 465"/>
                <a:gd name="T33" fmla="*/ 397 h 535"/>
                <a:gd name="T34" fmla="*/ 0 w 465"/>
                <a:gd name="T35" fmla="*/ 0 h 5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5"/>
                <a:gd name="T55" fmla="*/ 0 h 535"/>
                <a:gd name="T56" fmla="*/ 465 w 465"/>
                <a:gd name="T57" fmla="*/ 535 h 5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5" h="535">
                  <a:moveTo>
                    <a:pt x="0" y="0"/>
                  </a:moveTo>
                  <a:lnTo>
                    <a:pt x="0" y="27"/>
                  </a:lnTo>
                  <a:lnTo>
                    <a:pt x="0" y="420"/>
                  </a:lnTo>
                  <a:lnTo>
                    <a:pt x="2" y="449"/>
                  </a:lnTo>
                  <a:lnTo>
                    <a:pt x="9" y="470"/>
                  </a:lnTo>
                  <a:lnTo>
                    <a:pt x="16" y="493"/>
                  </a:lnTo>
                  <a:lnTo>
                    <a:pt x="29" y="506"/>
                  </a:lnTo>
                  <a:lnTo>
                    <a:pt x="44" y="518"/>
                  </a:lnTo>
                  <a:lnTo>
                    <a:pt x="59" y="527"/>
                  </a:lnTo>
                  <a:lnTo>
                    <a:pt x="90" y="535"/>
                  </a:lnTo>
                  <a:lnTo>
                    <a:pt x="323" y="461"/>
                  </a:lnTo>
                  <a:lnTo>
                    <a:pt x="339" y="458"/>
                  </a:lnTo>
                  <a:lnTo>
                    <a:pt x="353" y="446"/>
                  </a:lnTo>
                  <a:lnTo>
                    <a:pt x="367" y="432"/>
                  </a:lnTo>
                  <a:lnTo>
                    <a:pt x="378" y="417"/>
                  </a:lnTo>
                  <a:lnTo>
                    <a:pt x="380" y="392"/>
                  </a:lnTo>
                  <a:lnTo>
                    <a:pt x="465" y="397"/>
                  </a:lnTo>
                  <a:lnTo>
                    <a:pt x="0" y="0"/>
                  </a:lnTo>
                  <a:close/>
                </a:path>
              </a:pathLst>
            </a:custGeom>
            <a:solidFill>
              <a:srgbClr val="000000"/>
            </a:solidFill>
            <a:ln w="9525">
              <a:noFill/>
              <a:round/>
              <a:headEnd/>
              <a:tailEnd/>
            </a:ln>
          </p:spPr>
          <p:txBody>
            <a:bodyPr/>
            <a:lstStyle/>
            <a:p>
              <a:endParaRPr lang="es-CL"/>
            </a:p>
          </p:txBody>
        </p:sp>
        <p:sp>
          <p:nvSpPr>
            <p:cNvPr id="159539" name="Rectangle 422"/>
            <p:cNvSpPr>
              <a:spLocks noChangeArrowheads="1"/>
            </p:cNvSpPr>
            <p:nvPr/>
          </p:nvSpPr>
          <p:spPr bwMode="auto">
            <a:xfrm>
              <a:off x="3238" y="1021"/>
              <a:ext cx="155" cy="6"/>
            </a:xfrm>
            <a:prstGeom prst="rect">
              <a:avLst/>
            </a:prstGeom>
            <a:solidFill>
              <a:srgbClr val="616161"/>
            </a:solidFill>
            <a:ln w="9525">
              <a:noFill/>
              <a:miter lim="800000"/>
              <a:headEnd/>
              <a:tailEnd/>
            </a:ln>
          </p:spPr>
          <p:txBody>
            <a:bodyPr/>
            <a:lstStyle/>
            <a:p>
              <a:endParaRPr lang="es-CL">
                <a:latin typeface="Calibri" pitchFamily="34" charset="0"/>
              </a:endParaRPr>
            </a:p>
          </p:txBody>
        </p:sp>
        <p:sp>
          <p:nvSpPr>
            <p:cNvPr id="159540" name="Rectangle 423"/>
            <p:cNvSpPr>
              <a:spLocks noChangeArrowheads="1"/>
            </p:cNvSpPr>
            <p:nvPr/>
          </p:nvSpPr>
          <p:spPr bwMode="auto">
            <a:xfrm>
              <a:off x="3238" y="1015"/>
              <a:ext cx="155" cy="6"/>
            </a:xfrm>
            <a:prstGeom prst="rect">
              <a:avLst/>
            </a:prstGeom>
            <a:solidFill>
              <a:srgbClr val="666666"/>
            </a:solidFill>
            <a:ln w="9525">
              <a:noFill/>
              <a:miter lim="800000"/>
              <a:headEnd/>
              <a:tailEnd/>
            </a:ln>
          </p:spPr>
          <p:txBody>
            <a:bodyPr/>
            <a:lstStyle/>
            <a:p>
              <a:endParaRPr lang="es-CL">
                <a:latin typeface="Calibri" pitchFamily="34" charset="0"/>
              </a:endParaRPr>
            </a:p>
          </p:txBody>
        </p:sp>
        <p:sp>
          <p:nvSpPr>
            <p:cNvPr id="159541" name="Rectangle 424"/>
            <p:cNvSpPr>
              <a:spLocks noChangeArrowheads="1"/>
            </p:cNvSpPr>
            <p:nvPr/>
          </p:nvSpPr>
          <p:spPr bwMode="auto">
            <a:xfrm>
              <a:off x="3238" y="1008"/>
              <a:ext cx="155" cy="7"/>
            </a:xfrm>
            <a:prstGeom prst="rect">
              <a:avLst/>
            </a:prstGeom>
            <a:solidFill>
              <a:srgbClr val="6B6B6B"/>
            </a:solidFill>
            <a:ln w="9525">
              <a:noFill/>
              <a:miter lim="800000"/>
              <a:headEnd/>
              <a:tailEnd/>
            </a:ln>
          </p:spPr>
          <p:txBody>
            <a:bodyPr/>
            <a:lstStyle/>
            <a:p>
              <a:endParaRPr lang="es-CL">
                <a:latin typeface="Calibri" pitchFamily="34" charset="0"/>
              </a:endParaRPr>
            </a:p>
          </p:txBody>
        </p:sp>
        <p:sp>
          <p:nvSpPr>
            <p:cNvPr id="159542" name="Rectangle 425"/>
            <p:cNvSpPr>
              <a:spLocks noChangeArrowheads="1"/>
            </p:cNvSpPr>
            <p:nvPr/>
          </p:nvSpPr>
          <p:spPr bwMode="auto">
            <a:xfrm>
              <a:off x="3238" y="1003"/>
              <a:ext cx="155" cy="5"/>
            </a:xfrm>
            <a:prstGeom prst="rect">
              <a:avLst/>
            </a:prstGeom>
            <a:solidFill>
              <a:srgbClr val="707070"/>
            </a:solidFill>
            <a:ln w="9525">
              <a:noFill/>
              <a:miter lim="800000"/>
              <a:headEnd/>
              <a:tailEnd/>
            </a:ln>
          </p:spPr>
          <p:txBody>
            <a:bodyPr/>
            <a:lstStyle/>
            <a:p>
              <a:endParaRPr lang="es-CL">
                <a:latin typeface="Calibri" pitchFamily="34" charset="0"/>
              </a:endParaRPr>
            </a:p>
          </p:txBody>
        </p:sp>
        <p:sp>
          <p:nvSpPr>
            <p:cNvPr id="159543" name="Rectangle 426"/>
            <p:cNvSpPr>
              <a:spLocks noChangeArrowheads="1"/>
            </p:cNvSpPr>
            <p:nvPr/>
          </p:nvSpPr>
          <p:spPr bwMode="auto">
            <a:xfrm>
              <a:off x="3238" y="997"/>
              <a:ext cx="155" cy="6"/>
            </a:xfrm>
            <a:prstGeom prst="rect">
              <a:avLst/>
            </a:prstGeom>
            <a:solidFill>
              <a:srgbClr val="767676"/>
            </a:solidFill>
            <a:ln w="9525">
              <a:noFill/>
              <a:miter lim="800000"/>
              <a:headEnd/>
              <a:tailEnd/>
            </a:ln>
          </p:spPr>
          <p:txBody>
            <a:bodyPr/>
            <a:lstStyle/>
            <a:p>
              <a:endParaRPr lang="es-CL">
                <a:latin typeface="Calibri" pitchFamily="34" charset="0"/>
              </a:endParaRPr>
            </a:p>
          </p:txBody>
        </p:sp>
        <p:sp>
          <p:nvSpPr>
            <p:cNvPr id="159544" name="Rectangle 427"/>
            <p:cNvSpPr>
              <a:spLocks noChangeArrowheads="1"/>
            </p:cNvSpPr>
            <p:nvPr/>
          </p:nvSpPr>
          <p:spPr bwMode="auto">
            <a:xfrm>
              <a:off x="3238" y="991"/>
              <a:ext cx="155" cy="6"/>
            </a:xfrm>
            <a:prstGeom prst="rect">
              <a:avLst/>
            </a:prstGeom>
            <a:solidFill>
              <a:srgbClr val="7B7B7B"/>
            </a:solidFill>
            <a:ln w="9525">
              <a:noFill/>
              <a:miter lim="800000"/>
              <a:headEnd/>
              <a:tailEnd/>
            </a:ln>
          </p:spPr>
          <p:txBody>
            <a:bodyPr/>
            <a:lstStyle/>
            <a:p>
              <a:endParaRPr lang="es-CL">
                <a:latin typeface="Calibri" pitchFamily="34" charset="0"/>
              </a:endParaRPr>
            </a:p>
          </p:txBody>
        </p:sp>
        <p:sp>
          <p:nvSpPr>
            <p:cNvPr id="159545" name="Rectangle 428"/>
            <p:cNvSpPr>
              <a:spLocks noChangeArrowheads="1"/>
            </p:cNvSpPr>
            <p:nvPr/>
          </p:nvSpPr>
          <p:spPr bwMode="auto">
            <a:xfrm>
              <a:off x="3238" y="985"/>
              <a:ext cx="155" cy="6"/>
            </a:xfrm>
            <a:prstGeom prst="rect">
              <a:avLst/>
            </a:prstGeom>
            <a:solidFill>
              <a:srgbClr val="808080"/>
            </a:solidFill>
            <a:ln w="9525">
              <a:noFill/>
              <a:miter lim="800000"/>
              <a:headEnd/>
              <a:tailEnd/>
            </a:ln>
          </p:spPr>
          <p:txBody>
            <a:bodyPr/>
            <a:lstStyle/>
            <a:p>
              <a:endParaRPr lang="es-CL">
                <a:latin typeface="Calibri" pitchFamily="34" charset="0"/>
              </a:endParaRPr>
            </a:p>
          </p:txBody>
        </p:sp>
        <p:sp>
          <p:nvSpPr>
            <p:cNvPr id="159546" name="Rectangle 429"/>
            <p:cNvSpPr>
              <a:spLocks noChangeArrowheads="1"/>
            </p:cNvSpPr>
            <p:nvPr/>
          </p:nvSpPr>
          <p:spPr bwMode="auto">
            <a:xfrm>
              <a:off x="3238" y="979"/>
              <a:ext cx="155" cy="6"/>
            </a:xfrm>
            <a:prstGeom prst="rect">
              <a:avLst/>
            </a:prstGeom>
            <a:solidFill>
              <a:srgbClr val="858585"/>
            </a:solidFill>
            <a:ln w="9525">
              <a:noFill/>
              <a:miter lim="800000"/>
              <a:headEnd/>
              <a:tailEnd/>
            </a:ln>
          </p:spPr>
          <p:txBody>
            <a:bodyPr/>
            <a:lstStyle/>
            <a:p>
              <a:endParaRPr lang="es-CL">
                <a:latin typeface="Calibri" pitchFamily="34" charset="0"/>
              </a:endParaRPr>
            </a:p>
          </p:txBody>
        </p:sp>
        <p:sp>
          <p:nvSpPr>
            <p:cNvPr id="159547" name="Rectangle 430"/>
            <p:cNvSpPr>
              <a:spLocks noChangeArrowheads="1"/>
            </p:cNvSpPr>
            <p:nvPr/>
          </p:nvSpPr>
          <p:spPr bwMode="auto">
            <a:xfrm>
              <a:off x="3238" y="973"/>
              <a:ext cx="155" cy="6"/>
            </a:xfrm>
            <a:prstGeom prst="rect">
              <a:avLst/>
            </a:prstGeom>
            <a:solidFill>
              <a:srgbClr val="8B8B8B"/>
            </a:solidFill>
            <a:ln w="9525">
              <a:noFill/>
              <a:miter lim="800000"/>
              <a:headEnd/>
              <a:tailEnd/>
            </a:ln>
          </p:spPr>
          <p:txBody>
            <a:bodyPr/>
            <a:lstStyle/>
            <a:p>
              <a:endParaRPr lang="es-CL">
                <a:latin typeface="Calibri" pitchFamily="34" charset="0"/>
              </a:endParaRPr>
            </a:p>
          </p:txBody>
        </p:sp>
        <p:sp>
          <p:nvSpPr>
            <p:cNvPr id="159548" name="Rectangle 431"/>
            <p:cNvSpPr>
              <a:spLocks noChangeArrowheads="1"/>
            </p:cNvSpPr>
            <p:nvPr/>
          </p:nvSpPr>
          <p:spPr bwMode="auto">
            <a:xfrm>
              <a:off x="3238" y="967"/>
              <a:ext cx="155" cy="6"/>
            </a:xfrm>
            <a:prstGeom prst="rect">
              <a:avLst/>
            </a:prstGeom>
            <a:solidFill>
              <a:srgbClr val="909090"/>
            </a:solidFill>
            <a:ln w="9525">
              <a:noFill/>
              <a:miter lim="800000"/>
              <a:headEnd/>
              <a:tailEnd/>
            </a:ln>
          </p:spPr>
          <p:txBody>
            <a:bodyPr/>
            <a:lstStyle/>
            <a:p>
              <a:endParaRPr lang="es-CL">
                <a:latin typeface="Calibri" pitchFamily="34" charset="0"/>
              </a:endParaRPr>
            </a:p>
          </p:txBody>
        </p:sp>
        <p:sp>
          <p:nvSpPr>
            <p:cNvPr id="159549" name="Rectangle 432"/>
            <p:cNvSpPr>
              <a:spLocks noChangeArrowheads="1"/>
            </p:cNvSpPr>
            <p:nvPr/>
          </p:nvSpPr>
          <p:spPr bwMode="auto">
            <a:xfrm>
              <a:off x="3238" y="961"/>
              <a:ext cx="155" cy="6"/>
            </a:xfrm>
            <a:prstGeom prst="rect">
              <a:avLst/>
            </a:prstGeom>
            <a:solidFill>
              <a:srgbClr val="959595"/>
            </a:solidFill>
            <a:ln w="9525">
              <a:noFill/>
              <a:miter lim="800000"/>
              <a:headEnd/>
              <a:tailEnd/>
            </a:ln>
          </p:spPr>
          <p:txBody>
            <a:bodyPr/>
            <a:lstStyle/>
            <a:p>
              <a:endParaRPr lang="es-CL">
                <a:latin typeface="Calibri" pitchFamily="34" charset="0"/>
              </a:endParaRPr>
            </a:p>
          </p:txBody>
        </p:sp>
        <p:sp>
          <p:nvSpPr>
            <p:cNvPr id="159550" name="Rectangle 433"/>
            <p:cNvSpPr>
              <a:spLocks noChangeArrowheads="1"/>
            </p:cNvSpPr>
            <p:nvPr/>
          </p:nvSpPr>
          <p:spPr bwMode="auto">
            <a:xfrm>
              <a:off x="3238" y="955"/>
              <a:ext cx="155" cy="6"/>
            </a:xfrm>
            <a:prstGeom prst="rect">
              <a:avLst/>
            </a:prstGeom>
            <a:solidFill>
              <a:srgbClr val="9A9A9A"/>
            </a:solidFill>
            <a:ln w="9525">
              <a:noFill/>
              <a:miter lim="800000"/>
              <a:headEnd/>
              <a:tailEnd/>
            </a:ln>
          </p:spPr>
          <p:txBody>
            <a:bodyPr/>
            <a:lstStyle/>
            <a:p>
              <a:endParaRPr lang="es-CL">
                <a:latin typeface="Calibri" pitchFamily="34" charset="0"/>
              </a:endParaRPr>
            </a:p>
          </p:txBody>
        </p:sp>
        <p:sp>
          <p:nvSpPr>
            <p:cNvPr id="159551" name="Rectangle 434"/>
            <p:cNvSpPr>
              <a:spLocks noChangeArrowheads="1"/>
            </p:cNvSpPr>
            <p:nvPr/>
          </p:nvSpPr>
          <p:spPr bwMode="auto">
            <a:xfrm>
              <a:off x="3238" y="949"/>
              <a:ext cx="155" cy="6"/>
            </a:xfrm>
            <a:prstGeom prst="rect">
              <a:avLst/>
            </a:prstGeom>
            <a:solidFill>
              <a:srgbClr val="A0A0A0"/>
            </a:solidFill>
            <a:ln w="9525">
              <a:noFill/>
              <a:miter lim="800000"/>
              <a:headEnd/>
              <a:tailEnd/>
            </a:ln>
          </p:spPr>
          <p:txBody>
            <a:bodyPr/>
            <a:lstStyle/>
            <a:p>
              <a:endParaRPr lang="es-CL">
                <a:latin typeface="Calibri" pitchFamily="34" charset="0"/>
              </a:endParaRPr>
            </a:p>
          </p:txBody>
        </p:sp>
        <p:sp>
          <p:nvSpPr>
            <p:cNvPr id="159552" name="Rectangle 435"/>
            <p:cNvSpPr>
              <a:spLocks noChangeArrowheads="1"/>
            </p:cNvSpPr>
            <p:nvPr/>
          </p:nvSpPr>
          <p:spPr bwMode="auto">
            <a:xfrm>
              <a:off x="3238" y="943"/>
              <a:ext cx="155" cy="6"/>
            </a:xfrm>
            <a:prstGeom prst="rect">
              <a:avLst/>
            </a:prstGeom>
            <a:solidFill>
              <a:srgbClr val="A5A5A5"/>
            </a:solidFill>
            <a:ln w="9525">
              <a:noFill/>
              <a:miter lim="800000"/>
              <a:headEnd/>
              <a:tailEnd/>
            </a:ln>
          </p:spPr>
          <p:txBody>
            <a:bodyPr/>
            <a:lstStyle/>
            <a:p>
              <a:endParaRPr lang="es-CL">
                <a:latin typeface="Calibri" pitchFamily="34" charset="0"/>
              </a:endParaRPr>
            </a:p>
          </p:txBody>
        </p:sp>
        <p:sp>
          <p:nvSpPr>
            <p:cNvPr id="159553" name="Rectangle 436"/>
            <p:cNvSpPr>
              <a:spLocks noChangeArrowheads="1"/>
            </p:cNvSpPr>
            <p:nvPr/>
          </p:nvSpPr>
          <p:spPr bwMode="auto">
            <a:xfrm>
              <a:off x="3238" y="937"/>
              <a:ext cx="155" cy="6"/>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554" name="Rectangle 437"/>
            <p:cNvSpPr>
              <a:spLocks noChangeArrowheads="1"/>
            </p:cNvSpPr>
            <p:nvPr/>
          </p:nvSpPr>
          <p:spPr bwMode="auto">
            <a:xfrm>
              <a:off x="3238" y="932"/>
              <a:ext cx="155" cy="5"/>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555" name="Rectangle 438"/>
            <p:cNvSpPr>
              <a:spLocks noChangeArrowheads="1"/>
            </p:cNvSpPr>
            <p:nvPr/>
          </p:nvSpPr>
          <p:spPr bwMode="auto">
            <a:xfrm>
              <a:off x="3238" y="926"/>
              <a:ext cx="155" cy="6"/>
            </a:xfrm>
            <a:prstGeom prst="rect">
              <a:avLst/>
            </a:prstGeom>
            <a:solidFill>
              <a:srgbClr val="B5B5B5"/>
            </a:solidFill>
            <a:ln w="9525">
              <a:noFill/>
              <a:miter lim="800000"/>
              <a:headEnd/>
              <a:tailEnd/>
            </a:ln>
          </p:spPr>
          <p:txBody>
            <a:bodyPr/>
            <a:lstStyle/>
            <a:p>
              <a:endParaRPr lang="es-CL">
                <a:latin typeface="Calibri" pitchFamily="34" charset="0"/>
              </a:endParaRPr>
            </a:p>
          </p:txBody>
        </p:sp>
        <p:sp>
          <p:nvSpPr>
            <p:cNvPr id="159556" name="Rectangle 439"/>
            <p:cNvSpPr>
              <a:spLocks noChangeArrowheads="1"/>
            </p:cNvSpPr>
            <p:nvPr/>
          </p:nvSpPr>
          <p:spPr bwMode="auto">
            <a:xfrm>
              <a:off x="3238" y="920"/>
              <a:ext cx="155" cy="6"/>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557" name="Rectangle 440"/>
            <p:cNvSpPr>
              <a:spLocks noChangeArrowheads="1"/>
            </p:cNvSpPr>
            <p:nvPr/>
          </p:nvSpPr>
          <p:spPr bwMode="auto">
            <a:xfrm>
              <a:off x="3238" y="914"/>
              <a:ext cx="155" cy="6"/>
            </a:xfrm>
            <a:prstGeom prst="rect">
              <a:avLst/>
            </a:prstGeom>
            <a:solidFill>
              <a:srgbClr val="BFBFBF"/>
            </a:solidFill>
            <a:ln w="9525">
              <a:noFill/>
              <a:miter lim="800000"/>
              <a:headEnd/>
              <a:tailEnd/>
            </a:ln>
          </p:spPr>
          <p:txBody>
            <a:bodyPr/>
            <a:lstStyle/>
            <a:p>
              <a:endParaRPr lang="es-CL">
                <a:latin typeface="Calibri" pitchFamily="34" charset="0"/>
              </a:endParaRPr>
            </a:p>
          </p:txBody>
        </p:sp>
        <p:sp>
          <p:nvSpPr>
            <p:cNvPr id="159558" name="Rectangle 441"/>
            <p:cNvSpPr>
              <a:spLocks noChangeArrowheads="1"/>
            </p:cNvSpPr>
            <p:nvPr/>
          </p:nvSpPr>
          <p:spPr bwMode="auto">
            <a:xfrm>
              <a:off x="3238" y="908"/>
              <a:ext cx="155" cy="6"/>
            </a:xfrm>
            <a:prstGeom prst="rect">
              <a:avLst/>
            </a:prstGeom>
            <a:solidFill>
              <a:srgbClr val="C5C5C5"/>
            </a:solidFill>
            <a:ln w="9525">
              <a:noFill/>
              <a:miter lim="800000"/>
              <a:headEnd/>
              <a:tailEnd/>
            </a:ln>
          </p:spPr>
          <p:txBody>
            <a:bodyPr/>
            <a:lstStyle/>
            <a:p>
              <a:endParaRPr lang="es-CL">
                <a:latin typeface="Calibri" pitchFamily="34" charset="0"/>
              </a:endParaRPr>
            </a:p>
          </p:txBody>
        </p:sp>
        <p:sp>
          <p:nvSpPr>
            <p:cNvPr id="159559" name="Rectangle 442"/>
            <p:cNvSpPr>
              <a:spLocks noChangeArrowheads="1"/>
            </p:cNvSpPr>
            <p:nvPr/>
          </p:nvSpPr>
          <p:spPr bwMode="auto">
            <a:xfrm>
              <a:off x="3238" y="902"/>
              <a:ext cx="155" cy="6"/>
            </a:xfrm>
            <a:prstGeom prst="rect">
              <a:avLst/>
            </a:prstGeom>
            <a:solidFill>
              <a:srgbClr val="CACACA"/>
            </a:solidFill>
            <a:ln w="9525">
              <a:noFill/>
              <a:miter lim="800000"/>
              <a:headEnd/>
              <a:tailEnd/>
            </a:ln>
          </p:spPr>
          <p:txBody>
            <a:bodyPr/>
            <a:lstStyle/>
            <a:p>
              <a:endParaRPr lang="es-CL">
                <a:latin typeface="Calibri" pitchFamily="34" charset="0"/>
              </a:endParaRPr>
            </a:p>
          </p:txBody>
        </p:sp>
        <p:sp>
          <p:nvSpPr>
            <p:cNvPr id="159560" name="Rectangle 443"/>
            <p:cNvSpPr>
              <a:spLocks noChangeArrowheads="1"/>
            </p:cNvSpPr>
            <p:nvPr/>
          </p:nvSpPr>
          <p:spPr bwMode="auto">
            <a:xfrm>
              <a:off x="3238" y="896"/>
              <a:ext cx="155" cy="6"/>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561" name="Rectangle 444"/>
            <p:cNvSpPr>
              <a:spLocks noChangeArrowheads="1"/>
            </p:cNvSpPr>
            <p:nvPr/>
          </p:nvSpPr>
          <p:spPr bwMode="auto">
            <a:xfrm>
              <a:off x="3238" y="890"/>
              <a:ext cx="155" cy="6"/>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159562" name="Rectangle 445"/>
            <p:cNvSpPr>
              <a:spLocks noChangeArrowheads="1"/>
            </p:cNvSpPr>
            <p:nvPr/>
          </p:nvSpPr>
          <p:spPr bwMode="auto">
            <a:xfrm>
              <a:off x="3238" y="884"/>
              <a:ext cx="155" cy="6"/>
            </a:xfrm>
            <a:prstGeom prst="rect">
              <a:avLst/>
            </a:prstGeom>
            <a:solidFill>
              <a:srgbClr val="DADADA"/>
            </a:solidFill>
            <a:ln w="9525">
              <a:noFill/>
              <a:miter lim="800000"/>
              <a:headEnd/>
              <a:tailEnd/>
            </a:ln>
          </p:spPr>
          <p:txBody>
            <a:bodyPr/>
            <a:lstStyle/>
            <a:p>
              <a:endParaRPr lang="es-CL">
                <a:latin typeface="Calibri" pitchFamily="34" charset="0"/>
              </a:endParaRPr>
            </a:p>
          </p:txBody>
        </p:sp>
        <p:sp>
          <p:nvSpPr>
            <p:cNvPr id="159563" name="Rectangle 446"/>
            <p:cNvSpPr>
              <a:spLocks noChangeArrowheads="1"/>
            </p:cNvSpPr>
            <p:nvPr/>
          </p:nvSpPr>
          <p:spPr bwMode="auto">
            <a:xfrm>
              <a:off x="3238" y="878"/>
              <a:ext cx="155" cy="6"/>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564" name="Rectangle 447"/>
            <p:cNvSpPr>
              <a:spLocks noChangeArrowheads="1"/>
            </p:cNvSpPr>
            <p:nvPr/>
          </p:nvSpPr>
          <p:spPr bwMode="auto">
            <a:xfrm>
              <a:off x="3238" y="872"/>
              <a:ext cx="155" cy="6"/>
            </a:xfrm>
            <a:prstGeom prst="rect">
              <a:avLst/>
            </a:prstGeom>
            <a:solidFill>
              <a:srgbClr val="E4E4E4"/>
            </a:solidFill>
            <a:ln w="9525">
              <a:noFill/>
              <a:miter lim="800000"/>
              <a:headEnd/>
              <a:tailEnd/>
            </a:ln>
          </p:spPr>
          <p:txBody>
            <a:bodyPr/>
            <a:lstStyle/>
            <a:p>
              <a:endParaRPr lang="es-CL">
                <a:latin typeface="Calibri" pitchFamily="34" charset="0"/>
              </a:endParaRPr>
            </a:p>
          </p:txBody>
        </p:sp>
        <p:sp>
          <p:nvSpPr>
            <p:cNvPr id="159565" name="Rectangle 448"/>
            <p:cNvSpPr>
              <a:spLocks noChangeArrowheads="1"/>
            </p:cNvSpPr>
            <p:nvPr/>
          </p:nvSpPr>
          <p:spPr bwMode="auto">
            <a:xfrm>
              <a:off x="3238" y="866"/>
              <a:ext cx="155" cy="6"/>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566" name="Rectangle 449"/>
            <p:cNvSpPr>
              <a:spLocks noChangeArrowheads="1"/>
            </p:cNvSpPr>
            <p:nvPr/>
          </p:nvSpPr>
          <p:spPr bwMode="auto">
            <a:xfrm>
              <a:off x="3238" y="860"/>
              <a:ext cx="155" cy="6"/>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567" name="Rectangle 450"/>
            <p:cNvSpPr>
              <a:spLocks noChangeArrowheads="1"/>
            </p:cNvSpPr>
            <p:nvPr/>
          </p:nvSpPr>
          <p:spPr bwMode="auto">
            <a:xfrm>
              <a:off x="3238" y="854"/>
              <a:ext cx="155" cy="6"/>
            </a:xfrm>
            <a:prstGeom prst="rect">
              <a:avLst/>
            </a:prstGeom>
            <a:solidFill>
              <a:srgbClr val="F4F4F4"/>
            </a:solidFill>
            <a:ln w="9525">
              <a:noFill/>
              <a:miter lim="800000"/>
              <a:headEnd/>
              <a:tailEnd/>
            </a:ln>
          </p:spPr>
          <p:txBody>
            <a:bodyPr/>
            <a:lstStyle/>
            <a:p>
              <a:endParaRPr lang="es-CL">
                <a:latin typeface="Calibri" pitchFamily="34" charset="0"/>
              </a:endParaRPr>
            </a:p>
          </p:txBody>
        </p:sp>
        <p:sp>
          <p:nvSpPr>
            <p:cNvPr id="159568" name="Rectangle 451"/>
            <p:cNvSpPr>
              <a:spLocks noChangeArrowheads="1"/>
            </p:cNvSpPr>
            <p:nvPr/>
          </p:nvSpPr>
          <p:spPr bwMode="auto">
            <a:xfrm>
              <a:off x="3238" y="848"/>
              <a:ext cx="155" cy="6"/>
            </a:xfrm>
            <a:prstGeom prst="rect">
              <a:avLst/>
            </a:prstGeom>
            <a:solidFill>
              <a:srgbClr val="F9F9F9"/>
            </a:solidFill>
            <a:ln w="9525">
              <a:noFill/>
              <a:miter lim="800000"/>
              <a:headEnd/>
              <a:tailEnd/>
            </a:ln>
          </p:spPr>
          <p:txBody>
            <a:bodyPr/>
            <a:lstStyle/>
            <a:p>
              <a:endParaRPr lang="es-CL">
                <a:latin typeface="Calibri" pitchFamily="34" charset="0"/>
              </a:endParaRPr>
            </a:p>
          </p:txBody>
        </p:sp>
        <p:sp>
          <p:nvSpPr>
            <p:cNvPr id="159569" name="Rectangle 452"/>
            <p:cNvSpPr>
              <a:spLocks noChangeArrowheads="1"/>
            </p:cNvSpPr>
            <p:nvPr/>
          </p:nvSpPr>
          <p:spPr bwMode="auto">
            <a:xfrm>
              <a:off x="3238" y="845"/>
              <a:ext cx="155" cy="3"/>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570" name="Rectangle 453"/>
            <p:cNvSpPr>
              <a:spLocks noChangeArrowheads="1"/>
            </p:cNvSpPr>
            <p:nvPr/>
          </p:nvSpPr>
          <p:spPr bwMode="auto">
            <a:xfrm>
              <a:off x="3365" y="984"/>
              <a:ext cx="28"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571" name="Rectangle 454"/>
            <p:cNvSpPr>
              <a:spLocks noChangeArrowheads="1"/>
            </p:cNvSpPr>
            <p:nvPr/>
          </p:nvSpPr>
          <p:spPr bwMode="auto">
            <a:xfrm>
              <a:off x="3365" y="984"/>
              <a:ext cx="28"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572" name="Rectangle 455"/>
            <p:cNvSpPr>
              <a:spLocks noChangeArrowheads="1"/>
            </p:cNvSpPr>
            <p:nvPr/>
          </p:nvSpPr>
          <p:spPr bwMode="auto">
            <a:xfrm>
              <a:off x="3365" y="983"/>
              <a:ext cx="28"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573" name="Rectangle 456"/>
            <p:cNvSpPr>
              <a:spLocks noChangeArrowheads="1"/>
            </p:cNvSpPr>
            <p:nvPr/>
          </p:nvSpPr>
          <p:spPr bwMode="auto">
            <a:xfrm>
              <a:off x="3365" y="983"/>
              <a:ext cx="28" cy="1"/>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574" name="Rectangle 457"/>
            <p:cNvSpPr>
              <a:spLocks noChangeArrowheads="1"/>
            </p:cNvSpPr>
            <p:nvPr/>
          </p:nvSpPr>
          <p:spPr bwMode="auto">
            <a:xfrm>
              <a:off x="3365" y="983"/>
              <a:ext cx="28" cy="1"/>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575" name="Rectangle 458"/>
            <p:cNvSpPr>
              <a:spLocks noChangeArrowheads="1"/>
            </p:cNvSpPr>
            <p:nvPr/>
          </p:nvSpPr>
          <p:spPr bwMode="auto">
            <a:xfrm>
              <a:off x="3365" y="983"/>
              <a:ext cx="28" cy="1"/>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576" name="Rectangle 459"/>
            <p:cNvSpPr>
              <a:spLocks noChangeArrowheads="1"/>
            </p:cNvSpPr>
            <p:nvPr/>
          </p:nvSpPr>
          <p:spPr bwMode="auto">
            <a:xfrm>
              <a:off x="3365" y="982"/>
              <a:ext cx="28" cy="1"/>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577" name="Rectangle 460"/>
            <p:cNvSpPr>
              <a:spLocks noChangeArrowheads="1"/>
            </p:cNvSpPr>
            <p:nvPr/>
          </p:nvSpPr>
          <p:spPr bwMode="auto">
            <a:xfrm>
              <a:off x="3365" y="982"/>
              <a:ext cx="28"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578" name="Rectangle 461"/>
            <p:cNvSpPr>
              <a:spLocks noChangeArrowheads="1"/>
            </p:cNvSpPr>
            <p:nvPr/>
          </p:nvSpPr>
          <p:spPr bwMode="auto">
            <a:xfrm>
              <a:off x="3365" y="982"/>
              <a:ext cx="28"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579" name="Rectangle 462"/>
            <p:cNvSpPr>
              <a:spLocks noChangeArrowheads="1"/>
            </p:cNvSpPr>
            <p:nvPr/>
          </p:nvSpPr>
          <p:spPr bwMode="auto">
            <a:xfrm>
              <a:off x="3365" y="982"/>
              <a:ext cx="28" cy="1"/>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580" name="Rectangle 463"/>
            <p:cNvSpPr>
              <a:spLocks noChangeArrowheads="1"/>
            </p:cNvSpPr>
            <p:nvPr/>
          </p:nvSpPr>
          <p:spPr bwMode="auto">
            <a:xfrm>
              <a:off x="3365" y="981"/>
              <a:ext cx="28"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581" name="Rectangle 464"/>
            <p:cNvSpPr>
              <a:spLocks noChangeArrowheads="1"/>
            </p:cNvSpPr>
            <p:nvPr/>
          </p:nvSpPr>
          <p:spPr bwMode="auto">
            <a:xfrm>
              <a:off x="3365" y="981"/>
              <a:ext cx="28" cy="1"/>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582" name="Rectangle 465"/>
            <p:cNvSpPr>
              <a:spLocks noChangeArrowheads="1"/>
            </p:cNvSpPr>
            <p:nvPr/>
          </p:nvSpPr>
          <p:spPr bwMode="auto">
            <a:xfrm>
              <a:off x="3365" y="981"/>
              <a:ext cx="28"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583" name="Rectangle 466"/>
            <p:cNvSpPr>
              <a:spLocks noChangeArrowheads="1"/>
            </p:cNvSpPr>
            <p:nvPr/>
          </p:nvSpPr>
          <p:spPr bwMode="auto">
            <a:xfrm>
              <a:off x="3365" y="981"/>
              <a:ext cx="28"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584" name="Rectangle 467"/>
            <p:cNvSpPr>
              <a:spLocks noChangeArrowheads="1"/>
            </p:cNvSpPr>
            <p:nvPr/>
          </p:nvSpPr>
          <p:spPr bwMode="auto">
            <a:xfrm>
              <a:off x="3365" y="980"/>
              <a:ext cx="28"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585" name="Rectangle 468"/>
            <p:cNvSpPr>
              <a:spLocks noChangeArrowheads="1"/>
            </p:cNvSpPr>
            <p:nvPr/>
          </p:nvSpPr>
          <p:spPr bwMode="auto">
            <a:xfrm>
              <a:off x="3365" y="980"/>
              <a:ext cx="28"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586" name="Rectangle 469"/>
            <p:cNvSpPr>
              <a:spLocks noChangeArrowheads="1"/>
            </p:cNvSpPr>
            <p:nvPr/>
          </p:nvSpPr>
          <p:spPr bwMode="auto">
            <a:xfrm>
              <a:off x="3365" y="980"/>
              <a:ext cx="28" cy="1"/>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587" name="Rectangle 470"/>
            <p:cNvSpPr>
              <a:spLocks noChangeArrowheads="1"/>
            </p:cNvSpPr>
            <p:nvPr/>
          </p:nvSpPr>
          <p:spPr bwMode="auto">
            <a:xfrm>
              <a:off x="3365" y="979"/>
              <a:ext cx="28"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588" name="Rectangle 471"/>
            <p:cNvSpPr>
              <a:spLocks noChangeArrowheads="1"/>
            </p:cNvSpPr>
            <p:nvPr/>
          </p:nvSpPr>
          <p:spPr bwMode="auto">
            <a:xfrm>
              <a:off x="3365" y="979"/>
              <a:ext cx="28"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589" name="Rectangle 472"/>
            <p:cNvSpPr>
              <a:spLocks noChangeArrowheads="1"/>
            </p:cNvSpPr>
            <p:nvPr/>
          </p:nvSpPr>
          <p:spPr bwMode="auto">
            <a:xfrm>
              <a:off x="3365" y="979"/>
              <a:ext cx="28" cy="1"/>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590" name="Rectangle 473"/>
            <p:cNvSpPr>
              <a:spLocks noChangeArrowheads="1"/>
            </p:cNvSpPr>
            <p:nvPr/>
          </p:nvSpPr>
          <p:spPr bwMode="auto">
            <a:xfrm>
              <a:off x="3365" y="979"/>
              <a:ext cx="28"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591" name="Rectangle 474"/>
            <p:cNvSpPr>
              <a:spLocks noChangeArrowheads="1"/>
            </p:cNvSpPr>
            <p:nvPr/>
          </p:nvSpPr>
          <p:spPr bwMode="auto">
            <a:xfrm>
              <a:off x="3365" y="978"/>
              <a:ext cx="28" cy="1"/>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592" name="Rectangle 475"/>
            <p:cNvSpPr>
              <a:spLocks noChangeArrowheads="1"/>
            </p:cNvSpPr>
            <p:nvPr/>
          </p:nvSpPr>
          <p:spPr bwMode="auto">
            <a:xfrm>
              <a:off x="3365" y="978"/>
              <a:ext cx="28"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593" name="Rectangle 476"/>
            <p:cNvSpPr>
              <a:spLocks noChangeArrowheads="1"/>
            </p:cNvSpPr>
            <p:nvPr/>
          </p:nvSpPr>
          <p:spPr bwMode="auto">
            <a:xfrm>
              <a:off x="3365" y="978"/>
              <a:ext cx="28"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594" name="Rectangle 477"/>
            <p:cNvSpPr>
              <a:spLocks noChangeArrowheads="1"/>
            </p:cNvSpPr>
            <p:nvPr/>
          </p:nvSpPr>
          <p:spPr bwMode="auto">
            <a:xfrm>
              <a:off x="3365" y="978"/>
              <a:ext cx="28" cy="1"/>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595" name="Rectangle 478"/>
            <p:cNvSpPr>
              <a:spLocks noChangeArrowheads="1"/>
            </p:cNvSpPr>
            <p:nvPr/>
          </p:nvSpPr>
          <p:spPr bwMode="auto">
            <a:xfrm>
              <a:off x="3365" y="977"/>
              <a:ext cx="28" cy="1"/>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596" name="Rectangle 479"/>
            <p:cNvSpPr>
              <a:spLocks noChangeArrowheads="1"/>
            </p:cNvSpPr>
            <p:nvPr/>
          </p:nvSpPr>
          <p:spPr bwMode="auto">
            <a:xfrm>
              <a:off x="3365" y="977"/>
              <a:ext cx="28"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597" name="Rectangle 480"/>
            <p:cNvSpPr>
              <a:spLocks noChangeArrowheads="1"/>
            </p:cNvSpPr>
            <p:nvPr/>
          </p:nvSpPr>
          <p:spPr bwMode="auto">
            <a:xfrm>
              <a:off x="3365" y="977"/>
              <a:ext cx="28"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598" name="Rectangle 481"/>
            <p:cNvSpPr>
              <a:spLocks noChangeArrowheads="1"/>
            </p:cNvSpPr>
            <p:nvPr/>
          </p:nvSpPr>
          <p:spPr bwMode="auto">
            <a:xfrm>
              <a:off x="3365" y="977"/>
              <a:ext cx="28" cy="1"/>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599" name="Rectangle 482"/>
            <p:cNvSpPr>
              <a:spLocks noChangeArrowheads="1"/>
            </p:cNvSpPr>
            <p:nvPr/>
          </p:nvSpPr>
          <p:spPr bwMode="auto">
            <a:xfrm>
              <a:off x="3365" y="976"/>
              <a:ext cx="28" cy="1"/>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600" name="Rectangle 483"/>
            <p:cNvSpPr>
              <a:spLocks noChangeArrowheads="1"/>
            </p:cNvSpPr>
            <p:nvPr/>
          </p:nvSpPr>
          <p:spPr bwMode="auto">
            <a:xfrm>
              <a:off x="3365" y="976"/>
              <a:ext cx="28" cy="1"/>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601" name="Freeform 484"/>
            <p:cNvSpPr>
              <a:spLocks/>
            </p:cNvSpPr>
            <p:nvPr/>
          </p:nvSpPr>
          <p:spPr bwMode="auto">
            <a:xfrm>
              <a:off x="3365" y="976"/>
              <a:ext cx="28" cy="8"/>
            </a:xfrm>
            <a:custGeom>
              <a:avLst/>
              <a:gdLst>
                <a:gd name="T0" fmla="*/ 86 w 86"/>
                <a:gd name="T1" fmla="*/ 5 h 25"/>
                <a:gd name="T2" fmla="*/ 2 w 86"/>
                <a:gd name="T3" fmla="*/ 0 h 25"/>
                <a:gd name="T4" fmla="*/ 0 w 86"/>
                <a:gd name="T5" fmla="*/ 25 h 25"/>
                <a:gd name="T6" fmla="*/ 86 w 86"/>
                <a:gd name="T7" fmla="*/ 25 h 25"/>
                <a:gd name="T8" fmla="*/ 86 w 86"/>
                <a:gd name="T9" fmla="*/ 5 h 25"/>
                <a:gd name="T10" fmla="*/ 0 60000 65536"/>
                <a:gd name="T11" fmla="*/ 0 60000 65536"/>
                <a:gd name="T12" fmla="*/ 0 60000 65536"/>
                <a:gd name="T13" fmla="*/ 0 60000 65536"/>
                <a:gd name="T14" fmla="*/ 0 60000 65536"/>
                <a:gd name="T15" fmla="*/ 0 w 86"/>
                <a:gd name="T16" fmla="*/ 0 h 25"/>
                <a:gd name="T17" fmla="*/ 86 w 86"/>
                <a:gd name="T18" fmla="*/ 25 h 25"/>
              </a:gdLst>
              <a:ahLst/>
              <a:cxnLst>
                <a:cxn ang="T10">
                  <a:pos x="T0" y="T1"/>
                </a:cxn>
                <a:cxn ang="T11">
                  <a:pos x="T2" y="T3"/>
                </a:cxn>
                <a:cxn ang="T12">
                  <a:pos x="T4" y="T5"/>
                </a:cxn>
                <a:cxn ang="T13">
                  <a:pos x="T6" y="T7"/>
                </a:cxn>
                <a:cxn ang="T14">
                  <a:pos x="T8" y="T9"/>
                </a:cxn>
              </a:cxnLst>
              <a:rect l="T15" t="T16" r="T17" b="T18"/>
              <a:pathLst>
                <a:path w="86" h="25">
                  <a:moveTo>
                    <a:pt x="86" y="5"/>
                  </a:moveTo>
                  <a:lnTo>
                    <a:pt x="2" y="0"/>
                  </a:lnTo>
                  <a:lnTo>
                    <a:pt x="0" y="25"/>
                  </a:lnTo>
                  <a:lnTo>
                    <a:pt x="86" y="25"/>
                  </a:lnTo>
                  <a:lnTo>
                    <a:pt x="86" y="5"/>
                  </a:lnTo>
                  <a:close/>
                </a:path>
              </a:pathLst>
            </a:custGeom>
            <a:solidFill>
              <a:srgbClr val="000000"/>
            </a:solidFill>
            <a:ln w="9525">
              <a:noFill/>
              <a:round/>
              <a:headEnd/>
              <a:tailEnd/>
            </a:ln>
          </p:spPr>
          <p:txBody>
            <a:bodyPr/>
            <a:lstStyle/>
            <a:p>
              <a:endParaRPr lang="es-CL"/>
            </a:p>
          </p:txBody>
        </p:sp>
        <p:sp>
          <p:nvSpPr>
            <p:cNvPr id="159602" name="Rectangle 485"/>
            <p:cNvSpPr>
              <a:spLocks noChangeArrowheads="1"/>
            </p:cNvSpPr>
            <p:nvPr/>
          </p:nvSpPr>
          <p:spPr bwMode="auto">
            <a:xfrm>
              <a:off x="3365" y="984"/>
              <a:ext cx="28"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603" name="Rectangle 486"/>
            <p:cNvSpPr>
              <a:spLocks noChangeArrowheads="1"/>
            </p:cNvSpPr>
            <p:nvPr/>
          </p:nvSpPr>
          <p:spPr bwMode="auto">
            <a:xfrm>
              <a:off x="3365" y="984"/>
              <a:ext cx="28"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604" name="Rectangle 487"/>
            <p:cNvSpPr>
              <a:spLocks noChangeArrowheads="1"/>
            </p:cNvSpPr>
            <p:nvPr/>
          </p:nvSpPr>
          <p:spPr bwMode="auto">
            <a:xfrm>
              <a:off x="3365" y="983"/>
              <a:ext cx="28"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605" name="Rectangle 488"/>
            <p:cNvSpPr>
              <a:spLocks noChangeArrowheads="1"/>
            </p:cNvSpPr>
            <p:nvPr/>
          </p:nvSpPr>
          <p:spPr bwMode="auto">
            <a:xfrm>
              <a:off x="3365" y="983"/>
              <a:ext cx="28" cy="1"/>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606" name="Rectangle 489"/>
            <p:cNvSpPr>
              <a:spLocks noChangeArrowheads="1"/>
            </p:cNvSpPr>
            <p:nvPr/>
          </p:nvSpPr>
          <p:spPr bwMode="auto">
            <a:xfrm>
              <a:off x="3365" y="983"/>
              <a:ext cx="28" cy="1"/>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607" name="Rectangle 490"/>
            <p:cNvSpPr>
              <a:spLocks noChangeArrowheads="1"/>
            </p:cNvSpPr>
            <p:nvPr/>
          </p:nvSpPr>
          <p:spPr bwMode="auto">
            <a:xfrm>
              <a:off x="3365" y="983"/>
              <a:ext cx="28" cy="1"/>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608" name="Rectangle 491"/>
            <p:cNvSpPr>
              <a:spLocks noChangeArrowheads="1"/>
            </p:cNvSpPr>
            <p:nvPr/>
          </p:nvSpPr>
          <p:spPr bwMode="auto">
            <a:xfrm>
              <a:off x="3365" y="982"/>
              <a:ext cx="28" cy="1"/>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609" name="Rectangle 492"/>
            <p:cNvSpPr>
              <a:spLocks noChangeArrowheads="1"/>
            </p:cNvSpPr>
            <p:nvPr/>
          </p:nvSpPr>
          <p:spPr bwMode="auto">
            <a:xfrm>
              <a:off x="3365" y="982"/>
              <a:ext cx="28"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610" name="Rectangle 493"/>
            <p:cNvSpPr>
              <a:spLocks noChangeArrowheads="1"/>
            </p:cNvSpPr>
            <p:nvPr/>
          </p:nvSpPr>
          <p:spPr bwMode="auto">
            <a:xfrm>
              <a:off x="3365" y="982"/>
              <a:ext cx="28"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611" name="Rectangle 494"/>
            <p:cNvSpPr>
              <a:spLocks noChangeArrowheads="1"/>
            </p:cNvSpPr>
            <p:nvPr/>
          </p:nvSpPr>
          <p:spPr bwMode="auto">
            <a:xfrm>
              <a:off x="3365" y="982"/>
              <a:ext cx="28" cy="1"/>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612" name="Rectangle 495"/>
            <p:cNvSpPr>
              <a:spLocks noChangeArrowheads="1"/>
            </p:cNvSpPr>
            <p:nvPr/>
          </p:nvSpPr>
          <p:spPr bwMode="auto">
            <a:xfrm>
              <a:off x="3365" y="981"/>
              <a:ext cx="28"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613" name="Rectangle 496"/>
            <p:cNvSpPr>
              <a:spLocks noChangeArrowheads="1"/>
            </p:cNvSpPr>
            <p:nvPr/>
          </p:nvSpPr>
          <p:spPr bwMode="auto">
            <a:xfrm>
              <a:off x="3365" y="981"/>
              <a:ext cx="28" cy="1"/>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614" name="Rectangle 497"/>
            <p:cNvSpPr>
              <a:spLocks noChangeArrowheads="1"/>
            </p:cNvSpPr>
            <p:nvPr/>
          </p:nvSpPr>
          <p:spPr bwMode="auto">
            <a:xfrm>
              <a:off x="3365" y="981"/>
              <a:ext cx="28"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615" name="Rectangle 498"/>
            <p:cNvSpPr>
              <a:spLocks noChangeArrowheads="1"/>
            </p:cNvSpPr>
            <p:nvPr/>
          </p:nvSpPr>
          <p:spPr bwMode="auto">
            <a:xfrm>
              <a:off x="3365" y="981"/>
              <a:ext cx="28"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616" name="Rectangle 499"/>
            <p:cNvSpPr>
              <a:spLocks noChangeArrowheads="1"/>
            </p:cNvSpPr>
            <p:nvPr/>
          </p:nvSpPr>
          <p:spPr bwMode="auto">
            <a:xfrm>
              <a:off x="3365" y="980"/>
              <a:ext cx="28"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617" name="Rectangle 500"/>
            <p:cNvSpPr>
              <a:spLocks noChangeArrowheads="1"/>
            </p:cNvSpPr>
            <p:nvPr/>
          </p:nvSpPr>
          <p:spPr bwMode="auto">
            <a:xfrm>
              <a:off x="3365" y="980"/>
              <a:ext cx="28"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618" name="Rectangle 501"/>
            <p:cNvSpPr>
              <a:spLocks noChangeArrowheads="1"/>
            </p:cNvSpPr>
            <p:nvPr/>
          </p:nvSpPr>
          <p:spPr bwMode="auto">
            <a:xfrm>
              <a:off x="3365" y="980"/>
              <a:ext cx="28" cy="1"/>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619" name="Rectangle 502"/>
            <p:cNvSpPr>
              <a:spLocks noChangeArrowheads="1"/>
            </p:cNvSpPr>
            <p:nvPr/>
          </p:nvSpPr>
          <p:spPr bwMode="auto">
            <a:xfrm>
              <a:off x="3365" y="979"/>
              <a:ext cx="28"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620" name="Rectangle 503"/>
            <p:cNvSpPr>
              <a:spLocks noChangeArrowheads="1"/>
            </p:cNvSpPr>
            <p:nvPr/>
          </p:nvSpPr>
          <p:spPr bwMode="auto">
            <a:xfrm>
              <a:off x="3365" y="979"/>
              <a:ext cx="28"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621" name="Rectangle 504"/>
            <p:cNvSpPr>
              <a:spLocks noChangeArrowheads="1"/>
            </p:cNvSpPr>
            <p:nvPr/>
          </p:nvSpPr>
          <p:spPr bwMode="auto">
            <a:xfrm>
              <a:off x="3365" y="979"/>
              <a:ext cx="28" cy="1"/>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622" name="Rectangle 505"/>
            <p:cNvSpPr>
              <a:spLocks noChangeArrowheads="1"/>
            </p:cNvSpPr>
            <p:nvPr/>
          </p:nvSpPr>
          <p:spPr bwMode="auto">
            <a:xfrm>
              <a:off x="3365" y="979"/>
              <a:ext cx="28"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623" name="Rectangle 506"/>
            <p:cNvSpPr>
              <a:spLocks noChangeArrowheads="1"/>
            </p:cNvSpPr>
            <p:nvPr/>
          </p:nvSpPr>
          <p:spPr bwMode="auto">
            <a:xfrm>
              <a:off x="3365" y="978"/>
              <a:ext cx="28" cy="1"/>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624" name="Rectangle 507"/>
            <p:cNvSpPr>
              <a:spLocks noChangeArrowheads="1"/>
            </p:cNvSpPr>
            <p:nvPr/>
          </p:nvSpPr>
          <p:spPr bwMode="auto">
            <a:xfrm>
              <a:off x="3365" y="978"/>
              <a:ext cx="28"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625" name="Rectangle 508"/>
            <p:cNvSpPr>
              <a:spLocks noChangeArrowheads="1"/>
            </p:cNvSpPr>
            <p:nvPr/>
          </p:nvSpPr>
          <p:spPr bwMode="auto">
            <a:xfrm>
              <a:off x="3365" y="978"/>
              <a:ext cx="28"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626" name="Rectangle 509"/>
            <p:cNvSpPr>
              <a:spLocks noChangeArrowheads="1"/>
            </p:cNvSpPr>
            <p:nvPr/>
          </p:nvSpPr>
          <p:spPr bwMode="auto">
            <a:xfrm>
              <a:off x="3365" y="978"/>
              <a:ext cx="28" cy="1"/>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627" name="Rectangle 510"/>
            <p:cNvSpPr>
              <a:spLocks noChangeArrowheads="1"/>
            </p:cNvSpPr>
            <p:nvPr/>
          </p:nvSpPr>
          <p:spPr bwMode="auto">
            <a:xfrm>
              <a:off x="3365" y="977"/>
              <a:ext cx="28" cy="1"/>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628" name="Rectangle 511"/>
            <p:cNvSpPr>
              <a:spLocks noChangeArrowheads="1"/>
            </p:cNvSpPr>
            <p:nvPr/>
          </p:nvSpPr>
          <p:spPr bwMode="auto">
            <a:xfrm>
              <a:off x="3365" y="977"/>
              <a:ext cx="28"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629" name="Rectangle 512"/>
            <p:cNvSpPr>
              <a:spLocks noChangeArrowheads="1"/>
            </p:cNvSpPr>
            <p:nvPr/>
          </p:nvSpPr>
          <p:spPr bwMode="auto">
            <a:xfrm>
              <a:off x="3365" y="977"/>
              <a:ext cx="28"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630" name="Rectangle 513"/>
            <p:cNvSpPr>
              <a:spLocks noChangeArrowheads="1"/>
            </p:cNvSpPr>
            <p:nvPr/>
          </p:nvSpPr>
          <p:spPr bwMode="auto">
            <a:xfrm>
              <a:off x="3365" y="977"/>
              <a:ext cx="28" cy="1"/>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631" name="Rectangle 514"/>
            <p:cNvSpPr>
              <a:spLocks noChangeArrowheads="1"/>
            </p:cNvSpPr>
            <p:nvPr/>
          </p:nvSpPr>
          <p:spPr bwMode="auto">
            <a:xfrm>
              <a:off x="3365" y="976"/>
              <a:ext cx="28" cy="1"/>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632" name="Rectangle 515"/>
            <p:cNvSpPr>
              <a:spLocks noChangeArrowheads="1"/>
            </p:cNvSpPr>
            <p:nvPr/>
          </p:nvSpPr>
          <p:spPr bwMode="auto">
            <a:xfrm>
              <a:off x="3365" y="976"/>
              <a:ext cx="28" cy="1"/>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633" name="Rectangle 516"/>
            <p:cNvSpPr>
              <a:spLocks noChangeArrowheads="1"/>
            </p:cNvSpPr>
            <p:nvPr/>
          </p:nvSpPr>
          <p:spPr bwMode="auto">
            <a:xfrm>
              <a:off x="2739" y="1021"/>
              <a:ext cx="154" cy="6"/>
            </a:xfrm>
            <a:prstGeom prst="rect">
              <a:avLst/>
            </a:prstGeom>
            <a:solidFill>
              <a:srgbClr val="616161"/>
            </a:solidFill>
            <a:ln w="9525">
              <a:noFill/>
              <a:miter lim="800000"/>
              <a:headEnd/>
              <a:tailEnd/>
            </a:ln>
          </p:spPr>
          <p:txBody>
            <a:bodyPr/>
            <a:lstStyle/>
            <a:p>
              <a:endParaRPr lang="es-CL">
                <a:latin typeface="Calibri" pitchFamily="34" charset="0"/>
              </a:endParaRPr>
            </a:p>
          </p:txBody>
        </p:sp>
        <p:sp>
          <p:nvSpPr>
            <p:cNvPr id="159634" name="Rectangle 517"/>
            <p:cNvSpPr>
              <a:spLocks noChangeArrowheads="1"/>
            </p:cNvSpPr>
            <p:nvPr/>
          </p:nvSpPr>
          <p:spPr bwMode="auto">
            <a:xfrm>
              <a:off x="2739" y="1015"/>
              <a:ext cx="154" cy="6"/>
            </a:xfrm>
            <a:prstGeom prst="rect">
              <a:avLst/>
            </a:prstGeom>
            <a:solidFill>
              <a:srgbClr val="666666"/>
            </a:solidFill>
            <a:ln w="9525">
              <a:noFill/>
              <a:miter lim="800000"/>
              <a:headEnd/>
              <a:tailEnd/>
            </a:ln>
          </p:spPr>
          <p:txBody>
            <a:bodyPr/>
            <a:lstStyle/>
            <a:p>
              <a:endParaRPr lang="es-CL">
                <a:latin typeface="Calibri" pitchFamily="34" charset="0"/>
              </a:endParaRPr>
            </a:p>
          </p:txBody>
        </p:sp>
        <p:sp>
          <p:nvSpPr>
            <p:cNvPr id="159635" name="Rectangle 518"/>
            <p:cNvSpPr>
              <a:spLocks noChangeArrowheads="1"/>
            </p:cNvSpPr>
            <p:nvPr/>
          </p:nvSpPr>
          <p:spPr bwMode="auto">
            <a:xfrm>
              <a:off x="2739" y="1008"/>
              <a:ext cx="154" cy="7"/>
            </a:xfrm>
            <a:prstGeom prst="rect">
              <a:avLst/>
            </a:prstGeom>
            <a:solidFill>
              <a:srgbClr val="6B6B6B"/>
            </a:solidFill>
            <a:ln w="9525">
              <a:noFill/>
              <a:miter lim="800000"/>
              <a:headEnd/>
              <a:tailEnd/>
            </a:ln>
          </p:spPr>
          <p:txBody>
            <a:bodyPr/>
            <a:lstStyle/>
            <a:p>
              <a:endParaRPr lang="es-CL">
                <a:latin typeface="Calibri" pitchFamily="34" charset="0"/>
              </a:endParaRPr>
            </a:p>
          </p:txBody>
        </p:sp>
        <p:sp>
          <p:nvSpPr>
            <p:cNvPr id="159636" name="Rectangle 519"/>
            <p:cNvSpPr>
              <a:spLocks noChangeArrowheads="1"/>
            </p:cNvSpPr>
            <p:nvPr/>
          </p:nvSpPr>
          <p:spPr bwMode="auto">
            <a:xfrm>
              <a:off x="2739" y="1003"/>
              <a:ext cx="154" cy="5"/>
            </a:xfrm>
            <a:prstGeom prst="rect">
              <a:avLst/>
            </a:prstGeom>
            <a:solidFill>
              <a:srgbClr val="707070"/>
            </a:solidFill>
            <a:ln w="9525">
              <a:noFill/>
              <a:miter lim="800000"/>
              <a:headEnd/>
              <a:tailEnd/>
            </a:ln>
          </p:spPr>
          <p:txBody>
            <a:bodyPr/>
            <a:lstStyle/>
            <a:p>
              <a:endParaRPr lang="es-CL">
                <a:latin typeface="Calibri" pitchFamily="34" charset="0"/>
              </a:endParaRPr>
            </a:p>
          </p:txBody>
        </p:sp>
        <p:sp>
          <p:nvSpPr>
            <p:cNvPr id="159637" name="Rectangle 520"/>
            <p:cNvSpPr>
              <a:spLocks noChangeArrowheads="1"/>
            </p:cNvSpPr>
            <p:nvPr/>
          </p:nvSpPr>
          <p:spPr bwMode="auto">
            <a:xfrm>
              <a:off x="2739" y="997"/>
              <a:ext cx="154" cy="6"/>
            </a:xfrm>
            <a:prstGeom prst="rect">
              <a:avLst/>
            </a:prstGeom>
            <a:solidFill>
              <a:srgbClr val="767676"/>
            </a:solidFill>
            <a:ln w="9525">
              <a:noFill/>
              <a:miter lim="800000"/>
              <a:headEnd/>
              <a:tailEnd/>
            </a:ln>
          </p:spPr>
          <p:txBody>
            <a:bodyPr/>
            <a:lstStyle/>
            <a:p>
              <a:endParaRPr lang="es-CL">
                <a:latin typeface="Calibri" pitchFamily="34" charset="0"/>
              </a:endParaRPr>
            </a:p>
          </p:txBody>
        </p:sp>
        <p:sp>
          <p:nvSpPr>
            <p:cNvPr id="159638" name="Rectangle 521"/>
            <p:cNvSpPr>
              <a:spLocks noChangeArrowheads="1"/>
            </p:cNvSpPr>
            <p:nvPr/>
          </p:nvSpPr>
          <p:spPr bwMode="auto">
            <a:xfrm>
              <a:off x="2739" y="991"/>
              <a:ext cx="154" cy="6"/>
            </a:xfrm>
            <a:prstGeom prst="rect">
              <a:avLst/>
            </a:prstGeom>
            <a:solidFill>
              <a:srgbClr val="7B7B7B"/>
            </a:solidFill>
            <a:ln w="9525">
              <a:noFill/>
              <a:miter lim="800000"/>
              <a:headEnd/>
              <a:tailEnd/>
            </a:ln>
          </p:spPr>
          <p:txBody>
            <a:bodyPr/>
            <a:lstStyle/>
            <a:p>
              <a:endParaRPr lang="es-CL">
                <a:latin typeface="Calibri" pitchFamily="34" charset="0"/>
              </a:endParaRPr>
            </a:p>
          </p:txBody>
        </p:sp>
        <p:sp>
          <p:nvSpPr>
            <p:cNvPr id="159639" name="Rectangle 522"/>
            <p:cNvSpPr>
              <a:spLocks noChangeArrowheads="1"/>
            </p:cNvSpPr>
            <p:nvPr/>
          </p:nvSpPr>
          <p:spPr bwMode="auto">
            <a:xfrm>
              <a:off x="2739" y="985"/>
              <a:ext cx="154" cy="6"/>
            </a:xfrm>
            <a:prstGeom prst="rect">
              <a:avLst/>
            </a:prstGeom>
            <a:solidFill>
              <a:srgbClr val="808080"/>
            </a:solidFill>
            <a:ln w="9525">
              <a:noFill/>
              <a:miter lim="800000"/>
              <a:headEnd/>
              <a:tailEnd/>
            </a:ln>
          </p:spPr>
          <p:txBody>
            <a:bodyPr/>
            <a:lstStyle/>
            <a:p>
              <a:endParaRPr lang="es-CL">
                <a:latin typeface="Calibri" pitchFamily="34" charset="0"/>
              </a:endParaRPr>
            </a:p>
          </p:txBody>
        </p:sp>
        <p:sp>
          <p:nvSpPr>
            <p:cNvPr id="159640" name="Rectangle 523"/>
            <p:cNvSpPr>
              <a:spLocks noChangeArrowheads="1"/>
            </p:cNvSpPr>
            <p:nvPr/>
          </p:nvSpPr>
          <p:spPr bwMode="auto">
            <a:xfrm>
              <a:off x="2739" y="979"/>
              <a:ext cx="154" cy="6"/>
            </a:xfrm>
            <a:prstGeom prst="rect">
              <a:avLst/>
            </a:prstGeom>
            <a:solidFill>
              <a:srgbClr val="858585"/>
            </a:solidFill>
            <a:ln w="9525">
              <a:noFill/>
              <a:miter lim="800000"/>
              <a:headEnd/>
              <a:tailEnd/>
            </a:ln>
          </p:spPr>
          <p:txBody>
            <a:bodyPr/>
            <a:lstStyle/>
            <a:p>
              <a:endParaRPr lang="es-CL">
                <a:latin typeface="Calibri" pitchFamily="34" charset="0"/>
              </a:endParaRPr>
            </a:p>
          </p:txBody>
        </p:sp>
        <p:sp>
          <p:nvSpPr>
            <p:cNvPr id="159641" name="Rectangle 524"/>
            <p:cNvSpPr>
              <a:spLocks noChangeArrowheads="1"/>
            </p:cNvSpPr>
            <p:nvPr/>
          </p:nvSpPr>
          <p:spPr bwMode="auto">
            <a:xfrm>
              <a:off x="2739" y="973"/>
              <a:ext cx="154" cy="6"/>
            </a:xfrm>
            <a:prstGeom prst="rect">
              <a:avLst/>
            </a:prstGeom>
            <a:solidFill>
              <a:srgbClr val="8B8B8B"/>
            </a:solidFill>
            <a:ln w="9525">
              <a:noFill/>
              <a:miter lim="800000"/>
              <a:headEnd/>
              <a:tailEnd/>
            </a:ln>
          </p:spPr>
          <p:txBody>
            <a:bodyPr/>
            <a:lstStyle/>
            <a:p>
              <a:endParaRPr lang="es-CL">
                <a:latin typeface="Calibri" pitchFamily="34" charset="0"/>
              </a:endParaRPr>
            </a:p>
          </p:txBody>
        </p:sp>
        <p:sp>
          <p:nvSpPr>
            <p:cNvPr id="159642" name="Rectangle 525"/>
            <p:cNvSpPr>
              <a:spLocks noChangeArrowheads="1"/>
            </p:cNvSpPr>
            <p:nvPr/>
          </p:nvSpPr>
          <p:spPr bwMode="auto">
            <a:xfrm>
              <a:off x="2739" y="967"/>
              <a:ext cx="154" cy="6"/>
            </a:xfrm>
            <a:prstGeom prst="rect">
              <a:avLst/>
            </a:prstGeom>
            <a:solidFill>
              <a:srgbClr val="909090"/>
            </a:solidFill>
            <a:ln w="9525">
              <a:noFill/>
              <a:miter lim="800000"/>
              <a:headEnd/>
              <a:tailEnd/>
            </a:ln>
          </p:spPr>
          <p:txBody>
            <a:bodyPr/>
            <a:lstStyle/>
            <a:p>
              <a:endParaRPr lang="es-CL">
                <a:latin typeface="Calibri" pitchFamily="34" charset="0"/>
              </a:endParaRPr>
            </a:p>
          </p:txBody>
        </p:sp>
        <p:sp>
          <p:nvSpPr>
            <p:cNvPr id="159643" name="Rectangle 526"/>
            <p:cNvSpPr>
              <a:spLocks noChangeArrowheads="1"/>
            </p:cNvSpPr>
            <p:nvPr/>
          </p:nvSpPr>
          <p:spPr bwMode="auto">
            <a:xfrm>
              <a:off x="2739" y="961"/>
              <a:ext cx="154" cy="6"/>
            </a:xfrm>
            <a:prstGeom prst="rect">
              <a:avLst/>
            </a:prstGeom>
            <a:solidFill>
              <a:srgbClr val="959595"/>
            </a:solidFill>
            <a:ln w="9525">
              <a:noFill/>
              <a:miter lim="800000"/>
              <a:headEnd/>
              <a:tailEnd/>
            </a:ln>
          </p:spPr>
          <p:txBody>
            <a:bodyPr/>
            <a:lstStyle/>
            <a:p>
              <a:endParaRPr lang="es-CL">
                <a:latin typeface="Calibri" pitchFamily="34" charset="0"/>
              </a:endParaRPr>
            </a:p>
          </p:txBody>
        </p:sp>
        <p:sp>
          <p:nvSpPr>
            <p:cNvPr id="159644" name="Rectangle 527"/>
            <p:cNvSpPr>
              <a:spLocks noChangeArrowheads="1"/>
            </p:cNvSpPr>
            <p:nvPr/>
          </p:nvSpPr>
          <p:spPr bwMode="auto">
            <a:xfrm>
              <a:off x="2739" y="955"/>
              <a:ext cx="154" cy="6"/>
            </a:xfrm>
            <a:prstGeom prst="rect">
              <a:avLst/>
            </a:prstGeom>
            <a:solidFill>
              <a:srgbClr val="9A9A9A"/>
            </a:solidFill>
            <a:ln w="9525">
              <a:noFill/>
              <a:miter lim="800000"/>
              <a:headEnd/>
              <a:tailEnd/>
            </a:ln>
          </p:spPr>
          <p:txBody>
            <a:bodyPr/>
            <a:lstStyle/>
            <a:p>
              <a:endParaRPr lang="es-CL">
                <a:latin typeface="Calibri" pitchFamily="34" charset="0"/>
              </a:endParaRPr>
            </a:p>
          </p:txBody>
        </p:sp>
        <p:sp>
          <p:nvSpPr>
            <p:cNvPr id="159645" name="Rectangle 528"/>
            <p:cNvSpPr>
              <a:spLocks noChangeArrowheads="1"/>
            </p:cNvSpPr>
            <p:nvPr/>
          </p:nvSpPr>
          <p:spPr bwMode="auto">
            <a:xfrm>
              <a:off x="2739" y="949"/>
              <a:ext cx="154" cy="6"/>
            </a:xfrm>
            <a:prstGeom prst="rect">
              <a:avLst/>
            </a:prstGeom>
            <a:solidFill>
              <a:srgbClr val="A0A0A0"/>
            </a:solidFill>
            <a:ln w="9525">
              <a:noFill/>
              <a:miter lim="800000"/>
              <a:headEnd/>
              <a:tailEnd/>
            </a:ln>
          </p:spPr>
          <p:txBody>
            <a:bodyPr/>
            <a:lstStyle/>
            <a:p>
              <a:endParaRPr lang="es-CL">
                <a:latin typeface="Calibri" pitchFamily="34" charset="0"/>
              </a:endParaRPr>
            </a:p>
          </p:txBody>
        </p:sp>
        <p:sp>
          <p:nvSpPr>
            <p:cNvPr id="159646" name="Rectangle 529"/>
            <p:cNvSpPr>
              <a:spLocks noChangeArrowheads="1"/>
            </p:cNvSpPr>
            <p:nvPr/>
          </p:nvSpPr>
          <p:spPr bwMode="auto">
            <a:xfrm>
              <a:off x="2739" y="943"/>
              <a:ext cx="154" cy="6"/>
            </a:xfrm>
            <a:prstGeom prst="rect">
              <a:avLst/>
            </a:prstGeom>
            <a:solidFill>
              <a:srgbClr val="A5A5A5"/>
            </a:solidFill>
            <a:ln w="9525">
              <a:noFill/>
              <a:miter lim="800000"/>
              <a:headEnd/>
              <a:tailEnd/>
            </a:ln>
          </p:spPr>
          <p:txBody>
            <a:bodyPr/>
            <a:lstStyle/>
            <a:p>
              <a:endParaRPr lang="es-CL">
                <a:latin typeface="Calibri" pitchFamily="34" charset="0"/>
              </a:endParaRPr>
            </a:p>
          </p:txBody>
        </p:sp>
        <p:sp>
          <p:nvSpPr>
            <p:cNvPr id="159647" name="Rectangle 530"/>
            <p:cNvSpPr>
              <a:spLocks noChangeArrowheads="1"/>
            </p:cNvSpPr>
            <p:nvPr/>
          </p:nvSpPr>
          <p:spPr bwMode="auto">
            <a:xfrm>
              <a:off x="2739" y="937"/>
              <a:ext cx="154" cy="6"/>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648" name="Rectangle 531"/>
            <p:cNvSpPr>
              <a:spLocks noChangeArrowheads="1"/>
            </p:cNvSpPr>
            <p:nvPr/>
          </p:nvSpPr>
          <p:spPr bwMode="auto">
            <a:xfrm>
              <a:off x="2739" y="932"/>
              <a:ext cx="154" cy="5"/>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649" name="Rectangle 532"/>
            <p:cNvSpPr>
              <a:spLocks noChangeArrowheads="1"/>
            </p:cNvSpPr>
            <p:nvPr/>
          </p:nvSpPr>
          <p:spPr bwMode="auto">
            <a:xfrm>
              <a:off x="2739" y="926"/>
              <a:ext cx="154" cy="6"/>
            </a:xfrm>
            <a:prstGeom prst="rect">
              <a:avLst/>
            </a:prstGeom>
            <a:solidFill>
              <a:srgbClr val="B5B5B5"/>
            </a:solidFill>
            <a:ln w="9525">
              <a:noFill/>
              <a:miter lim="800000"/>
              <a:headEnd/>
              <a:tailEnd/>
            </a:ln>
          </p:spPr>
          <p:txBody>
            <a:bodyPr/>
            <a:lstStyle/>
            <a:p>
              <a:endParaRPr lang="es-CL">
                <a:latin typeface="Calibri" pitchFamily="34" charset="0"/>
              </a:endParaRPr>
            </a:p>
          </p:txBody>
        </p:sp>
        <p:sp>
          <p:nvSpPr>
            <p:cNvPr id="159650" name="Rectangle 533"/>
            <p:cNvSpPr>
              <a:spLocks noChangeArrowheads="1"/>
            </p:cNvSpPr>
            <p:nvPr/>
          </p:nvSpPr>
          <p:spPr bwMode="auto">
            <a:xfrm>
              <a:off x="2739" y="920"/>
              <a:ext cx="154" cy="6"/>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651" name="Rectangle 534"/>
            <p:cNvSpPr>
              <a:spLocks noChangeArrowheads="1"/>
            </p:cNvSpPr>
            <p:nvPr/>
          </p:nvSpPr>
          <p:spPr bwMode="auto">
            <a:xfrm>
              <a:off x="2739" y="914"/>
              <a:ext cx="154" cy="6"/>
            </a:xfrm>
            <a:prstGeom prst="rect">
              <a:avLst/>
            </a:prstGeom>
            <a:solidFill>
              <a:srgbClr val="BFBFBF"/>
            </a:solidFill>
            <a:ln w="9525">
              <a:noFill/>
              <a:miter lim="800000"/>
              <a:headEnd/>
              <a:tailEnd/>
            </a:ln>
          </p:spPr>
          <p:txBody>
            <a:bodyPr/>
            <a:lstStyle/>
            <a:p>
              <a:endParaRPr lang="es-CL">
                <a:latin typeface="Calibri" pitchFamily="34" charset="0"/>
              </a:endParaRPr>
            </a:p>
          </p:txBody>
        </p:sp>
        <p:sp>
          <p:nvSpPr>
            <p:cNvPr id="159652" name="Rectangle 535"/>
            <p:cNvSpPr>
              <a:spLocks noChangeArrowheads="1"/>
            </p:cNvSpPr>
            <p:nvPr/>
          </p:nvSpPr>
          <p:spPr bwMode="auto">
            <a:xfrm>
              <a:off x="2739" y="908"/>
              <a:ext cx="154" cy="6"/>
            </a:xfrm>
            <a:prstGeom prst="rect">
              <a:avLst/>
            </a:prstGeom>
            <a:solidFill>
              <a:srgbClr val="C5C5C5"/>
            </a:solidFill>
            <a:ln w="9525">
              <a:noFill/>
              <a:miter lim="800000"/>
              <a:headEnd/>
              <a:tailEnd/>
            </a:ln>
          </p:spPr>
          <p:txBody>
            <a:bodyPr/>
            <a:lstStyle/>
            <a:p>
              <a:endParaRPr lang="es-CL">
                <a:latin typeface="Calibri" pitchFamily="34" charset="0"/>
              </a:endParaRPr>
            </a:p>
          </p:txBody>
        </p:sp>
        <p:sp>
          <p:nvSpPr>
            <p:cNvPr id="159653" name="Rectangle 536"/>
            <p:cNvSpPr>
              <a:spLocks noChangeArrowheads="1"/>
            </p:cNvSpPr>
            <p:nvPr/>
          </p:nvSpPr>
          <p:spPr bwMode="auto">
            <a:xfrm>
              <a:off x="2739" y="902"/>
              <a:ext cx="154" cy="6"/>
            </a:xfrm>
            <a:prstGeom prst="rect">
              <a:avLst/>
            </a:prstGeom>
            <a:solidFill>
              <a:srgbClr val="CACACA"/>
            </a:solidFill>
            <a:ln w="9525">
              <a:noFill/>
              <a:miter lim="800000"/>
              <a:headEnd/>
              <a:tailEnd/>
            </a:ln>
          </p:spPr>
          <p:txBody>
            <a:bodyPr/>
            <a:lstStyle/>
            <a:p>
              <a:endParaRPr lang="es-CL">
                <a:latin typeface="Calibri" pitchFamily="34" charset="0"/>
              </a:endParaRPr>
            </a:p>
          </p:txBody>
        </p:sp>
        <p:sp>
          <p:nvSpPr>
            <p:cNvPr id="159654" name="Rectangle 537"/>
            <p:cNvSpPr>
              <a:spLocks noChangeArrowheads="1"/>
            </p:cNvSpPr>
            <p:nvPr/>
          </p:nvSpPr>
          <p:spPr bwMode="auto">
            <a:xfrm>
              <a:off x="2739" y="896"/>
              <a:ext cx="154" cy="6"/>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655" name="Rectangle 538"/>
            <p:cNvSpPr>
              <a:spLocks noChangeArrowheads="1"/>
            </p:cNvSpPr>
            <p:nvPr/>
          </p:nvSpPr>
          <p:spPr bwMode="auto">
            <a:xfrm>
              <a:off x="2739" y="890"/>
              <a:ext cx="154" cy="6"/>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159656" name="Rectangle 539"/>
            <p:cNvSpPr>
              <a:spLocks noChangeArrowheads="1"/>
            </p:cNvSpPr>
            <p:nvPr/>
          </p:nvSpPr>
          <p:spPr bwMode="auto">
            <a:xfrm>
              <a:off x="2739" y="884"/>
              <a:ext cx="154" cy="6"/>
            </a:xfrm>
            <a:prstGeom prst="rect">
              <a:avLst/>
            </a:prstGeom>
            <a:solidFill>
              <a:srgbClr val="DADADA"/>
            </a:solidFill>
            <a:ln w="9525">
              <a:noFill/>
              <a:miter lim="800000"/>
              <a:headEnd/>
              <a:tailEnd/>
            </a:ln>
          </p:spPr>
          <p:txBody>
            <a:bodyPr/>
            <a:lstStyle/>
            <a:p>
              <a:endParaRPr lang="es-CL">
                <a:latin typeface="Calibri" pitchFamily="34" charset="0"/>
              </a:endParaRPr>
            </a:p>
          </p:txBody>
        </p:sp>
        <p:sp>
          <p:nvSpPr>
            <p:cNvPr id="159657" name="Rectangle 540"/>
            <p:cNvSpPr>
              <a:spLocks noChangeArrowheads="1"/>
            </p:cNvSpPr>
            <p:nvPr/>
          </p:nvSpPr>
          <p:spPr bwMode="auto">
            <a:xfrm>
              <a:off x="2739" y="878"/>
              <a:ext cx="154" cy="6"/>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658" name="Rectangle 541"/>
            <p:cNvSpPr>
              <a:spLocks noChangeArrowheads="1"/>
            </p:cNvSpPr>
            <p:nvPr/>
          </p:nvSpPr>
          <p:spPr bwMode="auto">
            <a:xfrm>
              <a:off x="2739" y="872"/>
              <a:ext cx="154" cy="6"/>
            </a:xfrm>
            <a:prstGeom prst="rect">
              <a:avLst/>
            </a:prstGeom>
            <a:solidFill>
              <a:srgbClr val="E4E4E4"/>
            </a:solidFill>
            <a:ln w="9525">
              <a:noFill/>
              <a:miter lim="800000"/>
              <a:headEnd/>
              <a:tailEnd/>
            </a:ln>
          </p:spPr>
          <p:txBody>
            <a:bodyPr/>
            <a:lstStyle/>
            <a:p>
              <a:endParaRPr lang="es-CL">
                <a:latin typeface="Calibri" pitchFamily="34" charset="0"/>
              </a:endParaRPr>
            </a:p>
          </p:txBody>
        </p:sp>
        <p:sp>
          <p:nvSpPr>
            <p:cNvPr id="159659" name="Rectangle 542"/>
            <p:cNvSpPr>
              <a:spLocks noChangeArrowheads="1"/>
            </p:cNvSpPr>
            <p:nvPr/>
          </p:nvSpPr>
          <p:spPr bwMode="auto">
            <a:xfrm>
              <a:off x="2739" y="866"/>
              <a:ext cx="154" cy="6"/>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660" name="Rectangle 543"/>
            <p:cNvSpPr>
              <a:spLocks noChangeArrowheads="1"/>
            </p:cNvSpPr>
            <p:nvPr/>
          </p:nvSpPr>
          <p:spPr bwMode="auto">
            <a:xfrm>
              <a:off x="2739" y="860"/>
              <a:ext cx="154" cy="6"/>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661" name="Rectangle 544"/>
            <p:cNvSpPr>
              <a:spLocks noChangeArrowheads="1"/>
            </p:cNvSpPr>
            <p:nvPr/>
          </p:nvSpPr>
          <p:spPr bwMode="auto">
            <a:xfrm>
              <a:off x="2739" y="854"/>
              <a:ext cx="154" cy="6"/>
            </a:xfrm>
            <a:prstGeom prst="rect">
              <a:avLst/>
            </a:prstGeom>
            <a:solidFill>
              <a:srgbClr val="F4F4F4"/>
            </a:solidFill>
            <a:ln w="9525">
              <a:noFill/>
              <a:miter lim="800000"/>
              <a:headEnd/>
              <a:tailEnd/>
            </a:ln>
          </p:spPr>
          <p:txBody>
            <a:bodyPr/>
            <a:lstStyle/>
            <a:p>
              <a:endParaRPr lang="es-CL">
                <a:latin typeface="Calibri" pitchFamily="34" charset="0"/>
              </a:endParaRPr>
            </a:p>
          </p:txBody>
        </p:sp>
        <p:sp>
          <p:nvSpPr>
            <p:cNvPr id="159662" name="Rectangle 545"/>
            <p:cNvSpPr>
              <a:spLocks noChangeArrowheads="1"/>
            </p:cNvSpPr>
            <p:nvPr/>
          </p:nvSpPr>
          <p:spPr bwMode="auto">
            <a:xfrm>
              <a:off x="2739" y="848"/>
              <a:ext cx="154" cy="6"/>
            </a:xfrm>
            <a:prstGeom prst="rect">
              <a:avLst/>
            </a:prstGeom>
            <a:solidFill>
              <a:srgbClr val="F9F9F9"/>
            </a:solidFill>
            <a:ln w="9525">
              <a:noFill/>
              <a:miter lim="800000"/>
              <a:headEnd/>
              <a:tailEnd/>
            </a:ln>
          </p:spPr>
          <p:txBody>
            <a:bodyPr/>
            <a:lstStyle/>
            <a:p>
              <a:endParaRPr lang="es-CL">
                <a:latin typeface="Calibri" pitchFamily="34" charset="0"/>
              </a:endParaRPr>
            </a:p>
          </p:txBody>
        </p:sp>
        <p:sp>
          <p:nvSpPr>
            <p:cNvPr id="159663" name="Rectangle 546"/>
            <p:cNvSpPr>
              <a:spLocks noChangeArrowheads="1"/>
            </p:cNvSpPr>
            <p:nvPr/>
          </p:nvSpPr>
          <p:spPr bwMode="auto">
            <a:xfrm>
              <a:off x="2739" y="845"/>
              <a:ext cx="154" cy="3"/>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664" name="Freeform 547"/>
            <p:cNvSpPr>
              <a:spLocks/>
            </p:cNvSpPr>
            <p:nvPr/>
          </p:nvSpPr>
          <p:spPr bwMode="auto">
            <a:xfrm>
              <a:off x="2739" y="845"/>
              <a:ext cx="154" cy="179"/>
            </a:xfrm>
            <a:custGeom>
              <a:avLst/>
              <a:gdLst>
                <a:gd name="T0" fmla="*/ 462 w 462"/>
                <a:gd name="T1" fmla="*/ 0 h 535"/>
                <a:gd name="T2" fmla="*/ 0 w 462"/>
                <a:gd name="T3" fmla="*/ 390 h 535"/>
                <a:gd name="T4" fmla="*/ 81 w 462"/>
                <a:gd name="T5" fmla="*/ 390 h 535"/>
                <a:gd name="T6" fmla="*/ 81 w 462"/>
                <a:gd name="T7" fmla="*/ 417 h 535"/>
                <a:gd name="T8" fmla="*/ 91 w 462"/>
                <a:gd name="T9" fmla="*/ 434 h 535"/>
                <a:gd name="T10" fmla="*/ 104 w 462"/>
                <a:gd name="T11" fmla="*/ 449 h 535"/>
                <a:gd name="T12" fmla="*/ 119 w 462"/>
                <a:gd name="T13" fmla="*/ 459 h 535"/>
                <a:gd name="T14" fmla="*/ 136 w 462"/>
                <a:gd name="T15" fmla="*/ 464 h 535"/>
                <a:gd name="T16" fmla="*/ 374 w 462"/>
                <a:gd name="T17" fmla="*/ 535 h 535"/>
                <a:gd name="T18" fmla="*/ 403 w 462"/>
                <a:gd name="T19" fmla="*/ 527 h 535"/>
                <a:gd name="T20" fmla="*/ 418 w 462"/>
                <a:gd name="T21" fmla="*/ 518 h 535"/>
                <a:gd name="T22" fmla="*/ 435 w 462"/>
                <a:gd name="T23" fmla="*/ 506 h 535"/>
                <a:gd name="T24" fmla="*/ 446 w 462"/>
                <a:gd name="T25" fmla="*/ 493 h 535"/>
                <a:gd name="T26" fmla="*/ 454 w 462"/>
                <a:gd name="T27" fmla="*/ 470 h 535"/>
                <a:gd name="T28" fmla="*/ 461 w 462"/>
                <a:gd name="T29" fmla="*/ 449 h 535"/>
                <a:gd name="T30" fmla="*/ 462 w 462"/>
                <a:gd name="T31" fmla="*/ 432 h 535"/>
                <a:gd name="T32" fmla="*/ 462 w 462"/>
                <a:gd name="T33" fmla="*/ 0 h 5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2"/>
                <a:gd name="T52" fmla="*/ 0 h 535"/>
                <a:gd name="T53" fmla="*/ 462 w 462"/>
                <a:gd name="T54" fmla="*/ 535 h 5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2" h="535">
                  <a:moveTo>
                    <a:pt x="462" y="0"/>
                  </a:moveTo>
                  <a:lnTo>
                    <a:pt x="0" y="390"/>
                  </a:lnTo>
                  <a:lnTo>
                    <a:pt x="81" y="390"/>
                  </a:lnTo>
                  <a:lnTo>
                    <a:pt x="81" y="417"/>
                  </a:lnTo>
                  <a:lnTo>
                    <a:pt x="91" y="434"/>
                  </a:lnTo>
                  <a:lnTo>
                    <a:pt x="104" y="449"/>
                  </a:lnTo>
                  <a:lnTo>
                    <a:pt x="119" y="459"/>
                  </a:lnTo>
                  <a:lnTo>
                    <a:pt x="136" y="464"/>
                  </a:lnTo>
                  <a:lnTo>
                    <a:pt x="374" y="535"/>
                  </a:lnTo>
                  <a:lnTo>
                    <a:pt x="403" y="527"/>
                  </a:lnTo>
                  <a:lnTo>
                    <a:pt x="418" y="518"/>
                  </a:lnTo>
                  <a:lnTo>
                    <a:pt x="435" y="506"/>
                  </a:lnTo>
                  <a:lnTo>
                    <a:pt x="446" y="493"/>
                  </a:lnTo>
                  <a:lnTo>
                    <a:pt x="454" y="470"/>
                  </a:lnTo>
                  <a:lnTo>
                    <a:pt x="461" y="449"/>
                  </a:lnTo>
                  <a:lnTo>
                    <a:pt x="462" y="432"/>
                  </a:lnTo>
                  <a:lnTo>
                    <a:pt x="462" y="0"/>
                  </a:lnTo>
                  <a:close/>
                </a:path>
              </a:pathLst>
            </a:custGeom>
            <a:solidFill>
              <a:srgbClr val="000000"/>
            </a:solidFill>
            <a:ln w="9525">
              <a:noFill/>
              <a:round/>
              <a:headEnd/>
              <a:tailEnd/>
            </a:ln>
          </p:spPr>
          <p:txBody>
            <a:bodyPr/>
            <a:lstStyle/>
            <a:p>
              <a:endParaRPr lang="es-CL"/>
            </a:p>
          </p:txBody>
        </p:sp>
        <p:sp>
          <p:nvSpPr>
            <p:cNvPr id="159665" name="Rectangle 548"/>
            <p:cNvSpPr>
              <a:spLocks noChangeArrowheads="1"/>
            </p:cNvSpPr>
            <p:nvPr/>
          </p:nvSpPr>
          <p:spPr bwMode="auto">
            <a:xfrm>
              <a:off x="2739" y="1021"/>
              <a:ext cx="154" cy="6"/>
            </a:xfrm>
            <a:prstGeom prst="rect">
              <a:avLst/>
            </a:prstGeom>
            <a:solidFill>
              <a:srgbClr val="616161"/>
            </a:solidFill>
            <a:ln w="9525">
              <a:noFill/>
              <a:miter lim="800000"/>
              <a:headEnd/>
              <a:tailEnd/>
            </a:ln>
          </p:spPr>
          <p:txBody>
            <a:bodyPr/>
            <a:lstStyle/>
            <a:p>
              <a:endParaRPr lang="es-CL">
                <a:latin typeface="Calibri" pitchFamily="34" charset="0"/>
              </a:endParaRPr>
            </a:p>
          </p:txBody>
        </p:sp>
        <p:sp>
          <p:nvSpPr>
            <p:cNvPr id="159666" name="Rectangle 549"/>
            <p:cNvSpPr>
              <a:spLocks noChangeArrowheads="1"/>
            </p:cNvSpPr>
            <p:nvPr/>
          </p:nvSpPr>
          <p:spPr bwMode="auto">
            <a:xfrm>
              <a:off x="2739" y="1015"/>
              <a:ext cx="154" cy="6"/>
            </a:xfrm>
            <a:prstGeom prst="rect">
              <a:avLst/>
            </a:prstGeom>
            <a:solidFill>
              <a:srgbClr val="666666"/>
            </a:solidFill>
            <a:ln w="9525">
              <a:noFill/>
              <a:miter lim="800000"/>
              <a:headEnd/>
              <a:tailEnd/>
            </a:ln>
          </p:spPr>
          <p:txBody>
            <a:bodyPr/>
            <a:lstStyle/>
            <a:p>
              <a:endParaRPr lang="es-CL">
                <a:latin typeface="Calibri" pitchFamily="34" charset="0"/>
              </a:endParaRPr>
            </a:p>
          </p:txBody>
        </p:sp>
        <p:sp>
          <p:nvSpPr>
            <p:cNvPr id="159667" name="Rectangle 550"/>
            <p:cNvSpPr>
              <a:spLocks noChangeArrowheads="1"/>
            </p:cNvSpPr>
            <p:nvPr/>
          </p:nvSpPr>
          <p:spPr bwMode="auto">
            <a:xfrm>
              <a:off x="2739" y="1008"/>
              <a:ext cx="154" cy="7"/>
            </a:xfrm>
            <a:prstGeom prst="rect">
              <a:avLst/>
            </a:prstGeom>
            <a:solidFill>
              <a:srgbClr val="6B6B6B"/>
            </a:solidFill>
            <a:ln w="9525">
              <a:noFill/>
              <a:miter lim="800000"/>
              <a:headEnd/>
              <a:tailEnd/>
            </a:ln>
          </p:spPr>
          <p:txBody>
            <a:bodyPr/>
            <a:lstStyle/>
            <a:p>
              <a:endParaRPr lang="es-CL">
                <a:latin typeface="Calibri" pitchFamily="34" charset="0"/>
              </a:endParaRPr>
            </a:p>
          </p:txBody>
        </p:sp>
        <p:sp>
          <p:nvSpPr>
            <p:cNvPr id="159668" name="Rectangle 551"/>
            <p:cNvSpPr>
              <a:spLocks noChangeArrowheads="1"/>
            </p:cNvSpPr>
            <p:nvPr/>
          </p:nvSpPr>
          <p:spPr bwMode="auto">
            <a:xfrm>
              <a:off x="2739" y="1003"/>
              <a:ext cx="154" cy="5"/>
            </a:xfrm>
            <a:prstGeom prst="rect">
              <a:avLst/>
            </a:prstGeom>
            <a:solidFill>
              <a:srgbClr val="707070"/>
            </a:solidFill>
            <a:ln w="9525">
              <a:noFill/>
              <a:miter lim="800000"/>
              <a:headEnd/>
              <a:tailEnd/>
            </a:ln>
          </p:spPr>
          <p:txBody>
            <a:bodyPr/>
            <a:lstStyle/>
            <a:p>
              <a:endParaRPr lang="es-CL">
                <a:latin typeface="Calibri" pitchFamily="34" charset="0"/>
              </a:endParaRPr>
            </a:p>
          </p:txBody>
        </p:sp>
        <p:sp>
          <p:nvSpPr>
            <p:cNvPr id="159669" name="Rectangle 552"/>
            <p:cNvSpPr>
              <a:spLocks noChangeArrowheads="1"/>
            </p:cNvSpPr>
            <p:nvPr/>
          </p:nvSpPr>
          <p:spPr bwMode="auto">
            <a:xfrm>
              <a:off x="2739" y="997"/>
              <a:ext cx="154" cy="6"/>
            </a:xfrm>
            <a:prstGeom prst="rect">
              <a:avLst/>
            </a:prstGeom>
            <a:solidFill>
              <a:srgbClr val="767676"/>
            </a:solidFill>
            <a:ln w="9525">
              <a:noFill/>
              <a:miter lim="800000"/>
              <a:headEnd/>
              <a:tailEnd/>
            </a:ln>
          </p:spPr>
          <p:txBody>
            <a:bodyPr/>
            <a:lstStyle/>
            <a:p>
              <a:endParaRPr lang="es-CL">
                <a:latin typeface="Calibri" pitchFamily="34" charset="0"/>
              </a:endParaRPr>
            </a:p>
          </p:txBody>
        </p:sp>
        <p:sp>
          <p:nvSpPr>
            <p:cNvPr id="159670" name="Rectangle 553"/>
            <p:cNvSpPr>
              <a:spLocks noChangeArrowheads="1"/>
            </p:cNvSpPr>
            <p:nvPr/>
          </p:nvSpPr>
          <p:spPr bwMode="auto">
            <a:xfrm>
              <a:off x="2739" y="991"/>
              <a:ext cx="154" cy="6"/>
            </a:xfrm>
            <a:prstGeom prst="rect">
              <a:avLst/>
            </a:prstGeom>
            <a:solidFill>
              <a:srgbClr val="7B7B7B"/>
            </a:solidFill>
            <a:ln w="9525">
              <a:noFill/>
              <a:miter lim="800000"/>
              <a:headEnd/>
              <a:tailEnd/>
            </a:ln>
          </p:spPr>
          <p:txBody>
            <a:bodyPr/>
            <a:lstStyle/>
            <a:p>
              <a:endParaRPr lang="es-CL">
                <a:latin typeface="Calibri" pitchFamily="34" charset="0"/>
              </a:endParaRPr>
            </a:p>
          </p:txBody>
        </p:sp>
        <p:sp>
          <p:nvSpPr>
            <p:cNvPr id="159671" name="Rectangle 554"/>
            <p:cNvSpPr>
              <a:spLocks noChangeArrowheads="1"/>
            </p:cNvSpPr>
            <p:nvPr/>
          </p:nvSpPr>
          <p:spPr bwMode="auto">
            <a:xfrm>
              <a:off x="2739" y="985"/>
              <a:ext cx="154" cy="6"/>
            </a:xfrm>
            <a:prstGeom prst="rect">
              <a:avLst/>
            </a:prstGeom>
            <a:solidFill>
              <a:srgbClr val="808080"/>
            </a:solidFill>
            <a:ln w="9525">
              <a:noFill/>
              <a:miter lim="800000"/>
              <a:headEnd/>
              <a:tailEnd/>
            </a:ln>
          </p:spPr>
          <p:txBody>
            <a:bodyPr/>
            <a:lstStyle/>
            <a:p>
              <a:endParaRPr lang="es-CL">
                <a:latin typeface="Calibri" pitchFamily="34" charset="0"/>
              </a:endParaRPr>
            </a:p>
          </p:txBody>
        </p:sp>
        <p:sp>
          <p:nvSpPr>
            <p:cNvPr id="159672" name="Rectangle 555"/>
            <p:cNvSpPr>
              <a:spLocks noChangeArrowheads="1"/>
            </p:cNvSpPr>
            <p:nvPr/>
          </p:nvSpPr>
          <p:spPr bwMode="auto">
            <a:xfrm>
              <a:off x="2739" y="979"/>
              <a:ext cx="154" cy="6"/>
            </a:xfrm>
            <a:prstGeom prst="rect">
              <a:avLst/>
            </a:prstGeom>
            <a:solidFill>
              <a:srgbClr val="858585"/>
            </a:solidFill>
            <a:ln w="9525">
              <a:noFill/>
              <a:miter lim="800000"/>
              <a:headEnd/>
              <a:tailEnd/>
            </a:ln>
          </p:spPr>
          <p:txBody>
            <a:bodyPr/>
            <a:lstStyle/>
            <a:p>
              <a:endParaRPr lang="es-CL">
                <a:latin typeface="Calibri" pitchFamily="34" charset="0"/>
              </a:endParaRPr>
            </a:p>
          </p:txBody>
        </p:sp>
        <p:sp>
          <p:nvSpPr>
            <p:cNvPr id="159673" name="Rectangle 556"/>
            <p:cNvSpPr>
              <a:spLocks noChangeArrowheads="1"/>
            </p:cNvSpPr>
            <p:nvPr/>
          </p:nvSpPr>
          <p:spPr bwMode="auto">
            <a:xfrm>
              <a:off x="2739" y="973"/>
              <a:ext cx="154" cy="6"/>
            </a:xfrm>
            <a:prstGeom prst="rect">
              <a:avLst/>
            </a:prstGeom>
            <a:solidFill>
              <a:srgbClr val="8B8B8B"/>
            </a:solidFill>
            <a:ln w="9525">
              <a:noFill/>
              <a:miter lim="800000"/>
              <a:headEnd/>
              <a:tailEnd/>
            </a:ln>
          </p:spPr>
          <p:txBody>
            <a:bodyPr/>
            <a:lstStyle/>
            <a:p>
              <a:endParaRPr lang="es-CL">
                <a:latin typeface="Calibri" pitchFamily="34" charset="0"/>
              </a:endParaRPr>
            </a:p>
          </p:txBody>
        </p:sp>
        <p:sp>
          <p:nvSpPr>
            <p:cNvPr id="159674" name="Rectangle 557"/>
            <p:cNvSpPr>
              <a:spLocks noChangeArrowheads="1"/>
            </p:cNvSpPr>
            <p:nvPr/>
          </p:nvSpPr>
          <p:spPr bwMode="auto">
            <a:xfrm>
              <a:off x="2739" y="967"/>
              <a:ext cx="154" cy="6"/>
            </a:xfrm>
            <a:prstGeom prst="rect">
              <a:avLst/>
            </a:prstGeom>
            <a:solidFill>
              <a:srgbClr val="909090"/>
            </a:solidFill>
            <a:ln w="9525">
              <a:noFill/>
              <a:miter lim="800000"/>
              <a:headEnd/>
              <a:tailEnd/>
            </a:ln>
          </p:spPr>
          <p:txBody>
            <a:bodyPr/>
            <a:lstStyle/>
            <a:p>
              <a:endParaRPr lang="es-CL">
                <a:latin typeface="Calibri" pitchFamily="34" charset="0"/>
              </a:endParaRPr>
            </a:p>
          </p:txBody>
        </p:sp>
        <p:sp>
          <p:nvSpPr>
            <p:cNvPr id="159675" name="Rectangle 558"/>
            <p:cNvSpPr>
              <a:spLocks noChangeArrowheads="1"/>
            </p:cNvSpPr>
            <p:nvPr/>
          </p:nvSpPr>
          <p:spPr bwMode="auto">
            <a:xfrm>
              <a:off x="2739" y="961"/>
              <a:ext cx="154" cy="6"/>
            </a:xfrm>
            <a:prstGeom prst="rect">
              <a:avLst/>
            </a:prstGeom>
            <a:solidFill>
              <a:srgbClr val="959595"/>
            </a:solidFill>
            <a:ln w="9525">
              <a:noFill/>
              <a:miter lim="800000"/>
              <a:headEnd/>
              <a:tailEnd/>
            </a:ln>
          </p:spPr>
          <p:txBody>
            <a:bodyPr/>
            <a:lstStyle/>
            <a:p>
              <a:endParaRPr lang="es-CL">
                <a:latin typeface="Calibri" pitchFamily="34" charset="0"/>
              </a:endParaRPr>
            </a:p>
          </p:txBody>
        </p:sp>
        <p:sp>
          <p:nvSpPr>
            <p:cNvPr id="159676" name="Rectangle 559"/>
            <p:cNvSpPr>
              <a:spLocks noChangeArrowheads="1"/>
            </p:cNvSpPr>
            <p:nvPr/>
          </p:nvSpPr>
          <p:spPr bwMode="auto">
            <a:xfrm>
              <a:off x="2739" y="955"/>
              <a:ext cx="154" cy="6"/>
            </a:xfrm>
            <a:prstGeom prst="rect">
              <a:avLst/>
            </a:prstGeom>
            <a:solidFill>
              <a:srgbClr val="9A9A9A"/>
            </a:solidFill>
            <a:ln w="9525">
              <a:noFill/>
              <a:miter lim="800000"/>
              <a:headEnd/>
              <a:tailEnd/>
            </a:ln>
          </p:spPr>
          <p:txBody>
            <a:bodyPr/>
            <a:lstStyle/>
            <a:p>
              <a:endParaRPr lang="es-CL">
                <a:latin typeface="Calibri" pitchFamily="34" charset="0"/>
              </a:endParaRPr>
            </a:p>
          </p:txBody>
        </p:sp>
        <p:sp>
          <p:nvSpPr>
            <p:cNvPr id="159677" name="Rectangle 560"/>
            <p:cNvSpPr>
              <a:spLocks noChangeArrowheads="1"/>
            </p:cNvSpPr>
            <p:nvPr/>
          </p:nvSpPr>
          <p:spPr bwMode="auto">
            <a:xfrm>
              <a:off x="2739" y="949"/>
              <a:ext cx="154" cy="6"/>
            </a:xfrm>
            <a:prstGeom prst="rect">
              <a:avLst/>
            </a:prstGeom>
            <a:solidFill>
              <a:srgbClr val="A0A0A0"/>
            </a:solidFill>
            <a:ln w="9525">
              <a:noFill/>
              <a:miter lim="800000"/>
              <a:headEnd/>
              <a:tailEnd/>
            </a:ln>
          </p:spPr>
          <p:txBody>
            <a:bodyPr/>
            <a:lstStyle/>
            <a:p>
              <a:endParaRPr lang="es-CL">
                <a:latin typeface="Calibri" pitchFamily="34" charset="0"/>
              </a:endParaRPr>
            </a:p>
          </p:txBody>
        </p:sp>
        <p:sp>
          <p:nvSpPr>
            <p:cNvPr id="159678" name="Rectangle 561"/>
            <p:cNvSpPr>
              <a:spLocks noChangeArrowheads="1"/>
            </p:cNvSpPr>
            <p:nvPr/>
          </p:nvSpPr>
          <p:spPr bwMode="auto">
            <a:xfrm>
              <a:off x="2739" y="943"/>
              <a:ext cx="154" cy="6"/>
            </a:xfrm>
            <a:prstGeom prst="rect">
              <a:avLst/>
            </a:prstGeom>
            <a:solidFill>
              <a:srgbClr val="A5A5A5"/>
            </a:solidFill>
            <a:ln w="9525">
              <a:noFill/>
              <a:miter lim="800000"/>
              <a:headEnd/>
              <a:tailEnd/>
            </a:ln>
          </p:spPr>
          <p:txBody>
            <a:bodyPr/>
            <a:lstStyle/>
            <a:p>
              <a:endParaRPr lang="es-CL">
                <a:latin typeface="Calibri" pitchFamily="34" charset="0"/>
              </a:endParaRPr>
            </a:p>
          </p:txBody>
        </p:sp>
        <p:sp>
          <p:nvSpPr>
            <p:cNvPr id="159679" name="Rectangle 562"/>
            <p:cNvSpPr>
              <a:spLocks noChangeArrowheads="1"/>
            </p:cNvSpPr>
            <p:nvPr/>
          </p:nvSpPr>
          <p:spPr bwMode="auto">
            <a:xfrm>
              <a:off x="2739" y="937"/>
              <a:ext cx="154" cy="6"/>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680" name="Rectangle 563"/>
            <p:cNvSpPr>
              <a:spLocks noChangeArrowheads="1"/>
            </p:cNvSpPr>
            <p:nvPr/>
          </p:nvSpPr>
          <p:spPr bwMode="auto">
            <a:xfrm>
              <a:off x="2739" y="932"/>
              <a:ext cx="154" cy="5"/>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681" name="Rectangle 564"/>
            <p:cNvSpPr>
              <a:spLocks noChangeArrowheads="1"/>
            </p:cNvSpPr>
            <p:nvPr/>
          </p:nvSpPr>
          <p:spPr bwMode="auto">
            <a:xfrm>
              <a:off x="2739" y="926"/>
              <a:ext cx="154" cy="6"/>
            </a:xfrm>
            <a:prstGeom prst="rect">
              <a:avLst/>
            </a:prstGeom>
            <a:solidFill>
              <a:srgbClr val="B5B5B5"/>
            </a:solidFill>
            <a:ln w="9525">
              <a:noFill/>
              <a:miter lim="800000"/>
              <a:headEnd/>
              <a:tailEnd/>
            </a:ln>
          </p:spPr>
          <p:txBody>
            <a:bodyPr/>
            <a:lstStyle/>
            <a:p>
              <a:endParaRPr lang="es-CL">
                <a:latin typeface="Calibri" pitchFamily="34" charset="0"/>
              </a:endParaRPr>
            </a:p>
          </p:txBody>
        </p:sp>
        <p:sp>
          <p:nvSpPr>
            <p:cNvPr id="159682" name="Rectangle 565"/>
            <p:cNvSpPr>
              <a:spLocks noChangeArrowheads="1"/>
            </p:cNvSpPr>
            <p:nvPr/>
          </p:nvSpPr>
          <p:spPr bwMode="auto">
            <a:xfrm>
              <a:off x="2739" y="920"/>
              <a:ext cx="154" cy="6"/>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683" name="Rectangle 566"/>
            <p:cNvSpPr>
              <a:spLocks noChangeArrowheads="1"/>
            </p:cNvSpPr>
            <p:nvPr/>
          </p:nvSpPr>
          <p:spPr bwMode="auto">
            <a:xfrm>
              <a:off x="2739" y="914"/>
              <a:ext cx="154" cy="6"/>
            </a:xfrm>
            <a:prstGeom prst="rect">
              <a:avLst/>
            </a:prstGeom>
            <a:solidFill>
              <a:srgbClr val="BFBFBF"/>
            </a:solidFill>
            <a:ln w="9525">
              <a:noFill/>
              <a:miter lim="800000"/>
              <a:headEnd/>
              <a:tailEnd/>
            </a:ln>
          </p:spPr>
          <p:txBody>
            <a:bodyPr/>
            <a:lstStyle/>
            <a:p>
              <a:endParaRPr lang="es-CL">
                <a:latin typeface="Calibri" pitchFamily="34" charset="0"/>
              </a:endParaRPr>
            </a:p>
          </p:txBody>
        </p:sp>
        <p:sp>
          <p:nvSpPr>
            <p:cNvPr id="159684" name="Rectangle 567"/>
            <p:cNvSpPr>
              <a:spLocks noChangeArrowheads="1"/>
            </p:cNvSpPr>
            <p:nvPr/>
          </p:nvSpPr>
          <p:spPr bwMode="auto">
            <a:xfrm>
              <a:off x="2739" y="908"/>
              <a:ext cx="154" cy="6"/>
            </a:xfrm>
            <a:prstGeom prst="rect">
              <a:avLst/>
            </a:prstGeom>
            <a:solidFill>
              <a:srgbClr val="C5C5C5"/>
            </a:solidFill>
            <a:ln w="9525">
              <a:noFill/>
              <a:miter lim="800000"/>
              <a:headEnd/>
              <a:tailEnd/>
            </a:ln>
          </p:spPr>
          <p:txBody>
            <a:bodyPr/>
            <a:lstStyle/>
            <a:p>
              <a:endParaRPr lang="es-CL">
                <a:latin typeface="Calibri" pitchFamily="34" charset="0"/>
              </a:endParaRPr>
            </a:p>
          </p:txBody>
        </p:sp>
        <p:sp>
          <p:nvSpPr>
            <p:cNvPr id="159685" name="Rectangle 568"/>
            <p:cNvSpPr>
              <a:spLocks noChangeArrowheads="1"/>
            </p:cNvSpPr>
            <p:nvPr/>
          </p:nvSpPr>
          <p:spPr bwMode="auto">
            <a:xfrm>
              <a:off x="2739" y="902"/>
              <a:ext cx="154" cy="6"/>
            </a:xfrm>
            <a:prstGeom prst="rect">
              <a:avLst/>
            </a:prstGeom>
            <a:solidFill>
              <a:srgbClr val="CACACA"/>
            </a:solidFill>
            <a:ln w="9525">
              <a:noFill/>
              <a:miter lim="800000"/>
              <a:headEnd/>
              <a:tailEnd/>
            </a:ln>
          </p:spPr>
          <p:txBody>
            <a:bodyPr/>
            <a:lstStyle/>
            <a:p>
              <a:endParaRPr lang="es-CL">
                <a:latin typeface="Calibri" pitchFamily="34" charset="0"/>
              </a:endParaRPr>
            </a:p>
          </p:txBody>
        </p:sp>
        <p:sp>
          <p:nvSpPr>
            <p:cNvPr id="159686" name="Rectangle 569"/>
            <p:cNvSpPr>
              <a:spLocks noChangeArrowheads="1"/>
            </p:cNvSpPr>
            <p:nvPr/>
          </p:nvSpPr>
          <p:spPr bwMode="auto">
            <a:xfrm>
              <a:off x="2739" y="896"/>
              <a:ext cx="154" cy="6"/>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687" name="Rectangle 570"/>
            <p:cNvSpPr>
              <a:spLocks noChangeArrowheads="1"/>
            </p:cNvSpPr>
            <p:nvPr/>
          </p:nvSpPr>
          <p:spPr bwMode="auto">
            <a:xfrm>
              <a:off x="2739" y="890"/>
              <a:ext cx="154" cy="6"/>
            </a:xfrm>
            <a:prstGeom prst="rect">
              <a:avLst/>
            </a:prstGeom>
            <a:solidFill>
              <a:srgbClr val="D4D4D4"/>
            </a:solidFill>
            <a:ln w="9525">
              <a:noFill/>
              <a:miter lim="800000"/>
              <a:headEnd/>
              <a:tailEnd/>
            </a:ln>
          </p:spPr>
          <p:txBody>
            <a:bodyPr/>
            <a:lstStyle/>
            <a:p>
              <a:endParaRPr lang="es-CL">
                <a:latin typeface="Calibri" pitchFamily="34" charset="0"/>
              </a:endParaRPr>
            </a:p>
          </p:txBody>
        </p:sp>
        <p:sp>
          <p:nvSpPr>
            <p:cNvPr id="159688" name="Rectangle 571"/>
            <p:cNvSpPr>
              <a:spLocks noChangeArrowheads="1"/>
            </p:cNvSpPr>
            <p:nvPr/>
          </p:nvSpPr>
          <p:spPr bwMode="auto">
            <a:xfrm>
              <a:off x="2739" y="884"/>
              <a:ext cx="154" cy="6"/>
            </a:xfrm>
            <a:prstGeom prst="rect">
              <a:avLst/>
            </a:prstGeom>
            <a:solidFill>
              <a:srgbClr val="DADADA"/>
            </a:solidFill>
            <a:ln w="9525">
              <a:noFill/>
              <a:miter lim="800000"/>
              <a:headEnd/>
              <a:tailEnd/>
            </a:ln>
          </p:spPr>
          <p:txBody>
            <a:bodyPr/>
            <a:lstStyle/>
            <a:p>
              <a:endParaRPr lang="es-CL">
                <a:latin typeface="Calibri" pitchFamily="34" charset="0"/>
              </a:endParaRPr>
            </a:p>
          </p:txBody>
        </p:sp>
        <p:sp>
          <p:nvSpPr>
            <p:cNvPr id="159689" name="Rectangle 572"/>
            <p:cNvSpPr>
              <a:spLocks noChangeArrowheads="1"/>
            </p:cNvSpPr>
            <p:nvPr/>
          </p:nvSpPr>
          <p:spPr bwMode="auto">
            <a:xfrm>
              <a:off x="2739" y="878"/>
              <a:ext cx="154" cy="6"/>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690" name="Rectangle 573"/>
            <p:cNvSpPr>
              <a:spLocks noChangeArrowheads="1"/>
            </p:cNvSpPr>
            <p:nvPr/>
          </p:nvSpPr>
          <p:spPr bwMode="auto">
            <a:xfrm>
              <a:off x="2739" y="872"/>
              <a:ext cx="154" cy="6"/>
            </a:xfrm>
            <a:prstGeom prst="rect">
              <a:avLst/>
            </a:prstGeom>
            <a:solidFill>
              <a:srgbClr val="E4E4E4"/>
            </a:solidFill>
            <a:ln w="9525">
              <a:noFill/>
              <a:miter lim="800000"/>
              <a:headEnd/>
              <a:tailEnd/>
            </a:ln>
          </p:spPr>
          <p:txBody>
            <a:bodyPr/>
            <a:lstStyle/>
            <a:p>
              <a:endParaRPr lang="es-CL">
                <a:latin typeface="Calibri" pitchFamily="34" charset="0"/>
              </a:endParaRPr>
            </a:p>
          </p:txBody>
        </p:sp>
        <p:sp>
          <p:nvSpPr>
            <p:cNvPr id="159691" name="Rectangle 574"/>
            <p:cNvSpPr>
              <a:spLocks noChangeArrowheads="1"/>
            </p:cNvSpPr>
            <p:nvPr/>
          </p:nvSpPr>
          <p:spPr bwMode="auto">
            <a:xfrm>
              <a:off x="2739" y="866"/>
              <a:ext cx="154" cy="6"/>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692" name="Rectangle 575"/>
            <p:cNvSpPr>
              <a:spLocks noChangeArrowheads="1"/>
            </p:cNvSpPr>
            <p:nvPr/>
          </p:nvSpPr>
          <p:spPr bwMode="auto">
            <a:xfrm>
              <a:off x="2739" y="860"/>
              <a:ext cx="154" cy="6"/>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693" name="Rectangle 576"/>
            <p:cNvSpPr>
              <a:spLocks noChangeArrowheads="1"/>
            </p:cNvSpPr>
            <p:nvPr/>
          </p:nvSpPr>
          <p:spPr bwMode="auto">
            <a:xfrm>
              <a:off x="2739" y="854"/>
              <a:ext cx="154" cy="6"/>
            </a:xfrm>
            <a:prstGeom prst="rect">
              <a:avLst/>
            </a:prstGeom>
            <a:solidFill>
              <a:srgbClr val="F4F4F4"/>
            </a:solidFill>
            <a:ln w="9525">
              <a:noFill/>
              <a:miter lim="800000"/>
              <a:headEnd/>
              <a:tailEnd/>
            </a:ln>
          </p:spPr>
          <p:txBody>
            <a:bodyPr/>
            <a:lstStyle/>
            <a:p>
              <a:endParaRPr lang="es-CL">
                <a:latin typeface="Calibri" pitchFamily="34" charset="0"/>
              </a:endParaRPr>
            </a:p>
          </p:txBody>
        </p:sp>
        <p:sp>
          <p:nvSpPr>
            <p:cNvPr id="159694" name="Rectangle 577"/>
            <p:cNvSpPr>
              <a:spLocks noChangeArrowheads="1"/>
            </p:cNvSpPr>
            <p:nvPr/>
          </p:nvSpPr>
          <p:spPr bwMode="auto">
            <a:xfrm>
              <a:off x="2739" y="848"/>
              <a:ext cx="154" cy="6"/>
            </a:xfrm>
            <a:prstGeom prst="rect">
              <a:avLst/>
            </a:prstGeom>
            <a:solidFill>
              <a:srgbClr val="F9F9F9"/>
            </a:solidFill>
            <a:ln w="9525">
              <a:noFill/>
              <a:miter lim="800000"/>
              <a:headEnd/>
              <a:tailEnd/>
            </a:ln>
          </p:spPr>
          <p:txBody>
            <a:bodyPr/>
            <a:lstStyle/>
            <a:p>
              <a:endParaRPr lang="es-CL">
                <a:latin typeface="Calibri" pitchFamily="34" charset="0"/>
              </a:endParaRPr>
            </a:p>
          </p:txBody>
        </p:sp>
        <p:sp>
          <p:nvSpPr>
            <p:cNvPr id="159695" name="Rectangle 578"/>
            <p:cNvSpPr>
              <a:spLocks noChangeArrowheads="1"/>
            </p:cNvSpPr>
            <p:nvPr/>
          </p:nvSpPr>
          <p:spPr bwMode="auto">
            <a:xfrm>
              <a:off x="2739" y="845"/>
              <a:ext cx="154" cy="3"/>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696" name="Freeform 579"/>
            <p:cNvSpPr>
              <a:spLocks/>
            </p:cNvSpPr>
            <p:nvPr/>
          </p:nvSpPr>
          <p:spPr bwMode="auto">
            <a:xfrm>
              <a:off x="2737" y="984"/>
              <a:ext cx="29" cy="3"/>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A1A1A1"/>
            </a:solidFill>
            <a:ln w="9525">
              <a:noFill/>
              <a:round/>
              <a:headEnd/>
              <a:tailEnd/>
            </a:ln>
          </p:spPr>
          <p:txBody>
            <a:bodyPr/>
            <a:lstStyle/>
            <a:p>
              <a:endParaRPr lang="es-CL"/>
            </a:p>
          </p:txBody>
        </p:sp>
        <p:sp>
          <p:nvSpPr>
            <p:cNvPr id="159697" name="Freeform 580"/>
            <p:cNvSpPr>
              <a:spLocks/>
            </p:cNvSpPr>
            <p:nvPr/>
          </p:nvSpPr>
          <p:spPr bwMode="auto">
            <a:xfrm>
              <a:off x="2737" y="984"/>
              <a:ext cx="29" cy="2"/>
            </a:xfrm>
            <a:custGeom>
              <a:avLst/>
              <a:gdLst>
                <a:gd name="T0" fmla="*/ 0 w 89"/>
                <a:gd name="T1" fmla="*/ 0 h 8"/>
                <a:gd name="T2" fmla="*/ 89 w 89"/>
                <a:gd name="T3" fmla="*/ 6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6"/>
                  </a:lnTo>
                  <a:lnTo>
                    <a:pt x="89" y="8"/>
                  </a:lnTo>
                  <a:lnTo>
                    <a:pt x="0" y="1"/>
                  </a:lnTo>
                  <a:lnTo>
                    <a:pt x="0" y="0"/>
                  </a:lnTo>
                  <a:close/>
                </a:path>
              </a:pathLst>
            </a:custGeom>
            <a:solidFill>
              <a:srgbClr val="A4A4A4"/>
            </a:solidFill>
            <a:ln w="9525">
              <a:noFill/>
              <a:round/>
              <a:headEnd/>
              <a:tailEnd/>
            </a:ln>
          </p:spPr>
          <p:txBody>
            <a:bodyPr/>
            <a:lstStyle/>
            <a:p>
              <a:endParaRPr lang="es-CL"/>
            </a:p>
          </p:txBody>
        </p:sp>
        <p:sp>
          <p:nvSpPr>
            <p:cNvPr id="159698" name="Freeform 581"/>
            <p:cNvSpPr>
              <a:spLocks/>
            </p:cNvSpPr>
            <p:nvPr/>
          </p:nvSpPr>
          <p:spPr bwMode="auto">
            <a:xfrm>
              <a:off x="2737" y="983"/>
              <a:ext cx="29" cy="3"/>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A7A7A7"/>
            </a:solidFill>
            <a:ln w="9525">
              <a:noFill/>
              <a:round/>
              <a:headEnd/>
              <a:tailEnd/>
            </a:ln>
          </p:spPr>
          <p:txBody>
            <a:bodyPr/>
            <a:lstStyle/>
            <a:p>
              <a:endParaRPr lang="es-CL"/>
            </a:p>
          </p:txBody>
        </p:sp>
        <p:sp>
          <p:nvSpPr>
            <p:cNvPr id="159699" name="Freeform 582"/>
            <p:cNvSpPr>
              <a:spLocks/>
            </p:cNvSpPr>
            <p:nvPr/>
          </p:nvSpPr>
          <p:spPr bwMode="auto">
            <a:xfrm>
              <a:off x="2737" y="983"/>
              <a:ext cx="29"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AAAAAA"/>
            </a:solidFill>
            <a:ln w="9525">
              <a:noFill/>
              <a:round/>
              <a:headEnd/>
              <a:tailEnd/>
            </a:ln>
          </p:spPr>
          <p:txBody>
            <a:bodyPr/>
            <a:lstStyle/>
            <a:p>
              <a:endParaRPr lang="es-CL"/>
            </a:p>
          </p:txBody>
        </p:sp>
        <p:sp>
          <p:nvSpPr>
            <p:cNvPr id="159700" name="Freeform 583"/>
            <p:cNvSpPr>
              <a:spLocks/>
            </p:cNvSpPr>
            <p:nvPr/>
          </p:nvSpPr>
          <p:spPr bwMode="auto">
            <a:xfrm>
              <a:off x="2737" y="983"/>
              <a:ext cx="29"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ADADAD"/>
            </a:solidFill>
            <a:ln w="9525">
              <a:noFill/>
              <a:round/>
              <a:headEnd/>
              <a:tailEnd/>
            </a:ln>
          </p:spPr>
          <p:txBody>
            <a:bodyPr/>
            <a:lstStyle/>
            <a:p>
              <a:endParaRPr lang="es-CL"/>
            </a:p>
          </p:txBody>
        </p:sp>
        <p:sp>
          <p:nvSpPr>
            <p:cNvPr id="159701" name="Freeform 584"/>
            <p:cNvSpPr>
              <a:spLocks/>
            </p:cNvSpPr>
            <p:nvPr/>
          </p:nvSpPr>
          <p:spPr bwMode="auto">
            <a:xfrm>
              <a:off x="2737" y="982"/>
              <a:ext cx="29" cy="3"/>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B0B0B0"/>
            </a:solidFill>
            <a:ln w="9525">
              <a:noFill/>
              <a:round/>
              <a:headEnd/>
              <a:tailEnd/>
            </a:ln>
          </p:spPr>
          <p:txBody>
            <a:bodyPr/>
            <a:lstStyle/>
            <a:p>
              <a:endParaRPr lang="es-CL"/>
            </a:p>
          </p:txBody>
        </p:sp>
        <p:sp>
          <p:nvSpPr>
            <p:cNvPr id="159702" name="Freeform 585"/>
            <p:cNvSpPr>
              <a:spLocks/>
            </p:cNvSpPr>
            <p:nvPr/>
          </p:nvSpPr>
          <p:spPr bwMode="auto">
            <a:xfrm>
              <a:off x="2737" y="982"/>
              <a:ext cx="29"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B3B3B3"/>
            </a:solidFill>
            <a:ln w="9525">
              <a:noFill/>
              <a:round/>
              <a:headEnd/>
              <a:tailEnd/>
            </a:ln>
          </p:spPr>
          <p:txBody>
            <a:bodyPr/>
            <a:lstStyle/>
            <a:p>
              <a:endParaRPr lang="es-CL"/>
            </a:p>
          </p:txBody>
        </p:sp>
        <p:sp>
          <p:nvSpPr>
            <p:cNvPr id="159703" name="Freeform 586"/>
            <p:cNvSpPr>
              <a:spLocks/>
            </p:cNvSpPr>
            <p:nvPr/>
          </p:nvSpPr>
          <p:spPr bwMode="auto">
            <a:xfrm>
              <a:off x="2737" y="982"/>
              <a:ext cx="29" cy="2"/>
            </a:xfrm>
            <a:custGeom>
              <a:avLst/>
              <a:gdLst>
                <a:gd name="T0" fmla="*/ 1 w 89"/>
                <a:gd name="T1" fmla="*/ 0 h 7"/>
                <a:gd name="T2" fmla="*/ 89 w 89"/>
                <a:gd name="T3" fmla="*/ 6 h 7"/>
                <a:gd name="T4" fmla="*/ 89 w 89"/>
                <a:gd name="T5" fmla="*/ 7 h 7"/>
                <a:gd name="T6" fmla="*/ 0 w 89"/>
                <a:gd name="T7" fmla="*/ 1 h 7"/>
                <a:gd name="T8" fmla="*/ 1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1" y="0"/>
                  </a:moveTo>
                  <a:lnTo>
                    <a:pt x="89" y="6"/>
                  </a:lnTo>
                  <a:lnTo>
                    <a:pt x="89" y="7"/>
                  </a:lnTo>
                  <a:lnTo>
                    <a:pt x="0" y="1"/>
                  </a:lnTo>
                  <a:lnTo>
                    <a:pt x="1" y="0"/>
                  </a:lnTo>
                  <a:close/>
                </a:path>
              </a:pathLst>
            </a:custGeom>
            <a:solidFill>
              <a:srgbClr val="B6B6B6"/>
            </a:solidFill>
            <a:ln w="9525">
              <a:noFill/>
              <a:round/>
              <a:headEnd/>
              <a:tailEnd/>
            </a:ln>
          </p:spPr>
          <p:txBody>
            <a:bodyPr/>
            <a:lstStyle/>
            <a:p>
              <a:endParaRPr lang="es-CL"/>
            </a:p>
          </p:txBody>
        </p:sp>
        <p:sp>
          <p:nvSpPr>
            <p:cNvPr id="159704" name="Freeform 587"/>
            <p:cNvSpPr>
              <a:spLocks/>
            </p:cNvSpPr>
            <p:nvPr/>
          </p:nvSpPr>
          <p:spPr bwMode="auto">
            <a:xfrm>
              <a:off x="2737" y="981"/>
              <a:ext cx="29" cy="3"/>
            </a:xfrm>
            <a:custGeom>
              <a:avLst/>
              <a:gdLst>
                <a:gd name="T0" fmla="*/ 0 w 88"/>
                <a:gd name="T1" fmla="*/ 0 h 8"/>
                <a:gd name="T2" fmla="*/ 88 w 88"/>
                <a:gd name="T3" fmla="*/ 6 h 8"/>
                <a:gd name="T4" fmla="*/ 88 w 88"/>
                <a:gd name="T5" fmla="*/ 8 h 8"/>
                <a:gd name="T6" fmla="*/ 0 w 88"/>
                <a:gd name="T7" fmla="*/ 2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6"/>
                  </a:lnTo>
                  <a:lnTo>
                    <a:pt x="88" y="8"/>
                  </a:lnTo>
                  <a:lnTo>
                    <a:pt x="0" y="2"/>
                  </a:lnTo>
                  <a:lnTo>
                    <a:pt x="0" y="0"/>
                  </a:lnTo>
                  <a:close/>
                </a:path>
              </a:pathLst>
            </a:custGeom>
            <a:solidFill>
              <a:srgbClr val="BABABA"/>
            </a:solidFill>
            <a:ln w="9525">
              <a:noFill/>
              <a:round/>
              <a:headEnd/>
              <a:tailEnd/>
            </a:ln>
          </p:spPr>
          <p:txBody>
            <a:bodyPr/>
            <a:lstStyle/>
            <a:p>
              <a:endParaRPr lang="es-CL"/>
            </a:p>
          </p:txBody>
        </p:sp>
        <p:sp>
          <p:nvSpPr>
            <p:cNvPr id="159705" name="Freeform 588"/>
            <p:cNvSpPr>
              <a:spLocks/>
            </p:cNvSpPr>
            <p:nvPr/>
          </p:nvSpPr>
          <p:spPr bwMode="auto">
            <a:xfrm>
              <a:off x="2737" y="981"/>
              <a:ext cx="30" cy="2"/>
            </a:xfrm>
            <a:custGeom>
              <a:avLst/>
              <a:gdLst>
                <a:gd name="T0" fmla="*/ 0 w 89"/>
                <a:gd name="T1" fmla="*/ 0 h 7"/>
                <a:gd name="T2" fmla="*/ 89 w 89"/>
                <a:gd name="T3" fmla="*/ 6 h 7"/>
                <a:gd name="T4" fmla="*/ 88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8" y="7"/>
                  </a:lnTo>
                  <a:lnTo>
                    <a:pt x="0" y="1"/>
                  </a:lnTo>
                  <a:lnTo>
                    <a:pt x="0" y="0"/>
                  </a:lnTo>
                  <a:close/>
                </a:path>
              </a:pathLst>
            </a:custGeom>
            <a:solidFill>
              <a:srgbClr val="BDBDBD"/>
            </a:solidFill>
            <a:ln w="9525">
              <a:noFill/>
              <a:round/>
              <a:headEnd/>
              <a:tailEnd/>
            </a:ln>
          </p:spPr>
          <p:txBody>
            <a:bodyPr/>
            <a:lstStyle/>
            <a:p>
              <a:endParaRPr lang="es-CL"/>
            </a:p>
          </p:txBody>
        </p:sp>
        <p:sp>
          <p:nvSpPr>
            <p:cNvPr id="159706" name="Freeform 589"/>
            <p:cNvSpPr>
              <a:spLocks/>
            </p:cNvSpPr>
            <p:nvPr/>
          </p:nvSpPr>
          <p:spPr bwMode="auto">
            <a:xfrm>
              <a:off x="2737" y="980"/>
              <a:ext cx="30" cy="3"/>
            </a:xfrm>
            <a:custGeom>
              <a:avLst/>
              <a:gdLst>
                <a:gd name="T0" fmla="*/ 0 w 89"/>
                <a:gd name="T1" fmla="*/ 0 h 8"/>
                <a:gd name="T2" fmla="*/ 89 w 89"/>
                <a:gd name="T3" fmla="*/ 7 h 8"/>
                <a:gd name="T4" fmla="*/ 89 w 89"/>
                <a:gd name="T5" fmla="*/ 8 h 8"/>
                <a:gd name="T6" fmla="*/ 0 w 89"/>
                <a:gd name="T7" fmla="*/ 2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2"/>
                  </a:lnTo>
                  <a:lnTo>
                    <a:pt x="0" y="0"/>
                  </a:lnTo>
                  <a:close/>
                </a:path>
              </a:pathLst>
            </a:custGeom>
            <a:solidFill>
              <a:srgbClr val="C0C0C0"/>
            </a:solidFill>
            <a:ln w="9525">
              <a:noFill/>
              <a:round/>
              <a:headEnd/>
              <a:tailEnd/>
            </a:ln>
          </p:spPr>
          <p:txBody>
            <a:bodyPr/>
            <a:lstStyle/>
            <a:p>
              <a:endParaRPr lang="es-CL"/>
            </a:p>
          </p:txBody>
        </p:sp>
        <p:sp>
          <p:nvSpPr>
            <p:cNvPr id="159707" name="Freeform 590"/>
            <p:cNvSpPr>
              <a:spLocks/>
            </p:cNvSpPr>
            <p:nvPr/>
          </p:nvSpPr>
          <p:spPr bwMode="auto">
            <a:xfrm>
              <a:off x="2737" y="980"/>
              <a:ext cx="30" cy="2"/>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C3C3C3"/>
            </a:solidFill>
            <a:ln w="9525">
              <a:noFill/>
              <a:round/>
              <a:headEnd/>
              <a:tailEnd/>
            </a:ln>
          </p:spPr>
          <p:txBody>
            <a:bodyPr/>
            <a:lstStyle/>
            <a:p>
              <a:endParaRPr lang="es-CL"/>
            </a:p>
          </p:txBody>
        </p:sp>
        <p:sp>
          <p:nvSpPr>
            <p:cNvPr id="159708" name="Freeform 591"/>
            <p:cNvSpPr>
              <a:spLocks/>
            </p:cNvSpPr>
            <p:nvPr/>
          </p:nvSpPr>
          <p:spPr bwMode="auto">
            <a:xfrm>
              <a:off x="2737" y="979"/>
              <a:ext cx="30" cy="3"/>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C6C6C6"/>
            </a:solidFill>
            <a:ln w="9525">
              <a:noFill/>
              <a:round/>
              <a:headEnd/>
              <a:tailEnd/>
            </a:ln>
          </p:spPr>
          <p:txBody>
            <a:bodyPr/>
            <a:lstStyle/>
            <a:p>
              <a:endParaRPr lang="es-CL"/>
            </a:p>
          </p:txBody>
        </p:sp>
        <p:sp>
          <p:nvSpPr>
            <p:cNvPr id="159709" name="Freeform 592"/>
            <p:cNvSpPr>
              <a:spLocks/>
            </p:cNvSpPr>
            <p:nvPr/>
          </p:nvSpPr>
          <p:spPr bwMode="auto">
            <a:xfrm>
              <a:off x="2737" y="979"/>
              <a:ext cx="30" cy="3"/>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C9C9C9"/>
            </a:solidFill>
            <a:ln w="9525">
              <a:noFill/>
              <a:round/>
              <a:headEnd/>
              <a:tailEnd/>
            </a:ln>
          </p:spPr>
          <p:txBody>
            <a:bodyPr/>
            <a:lstStyle/>
            <a:p>
              <a:endParaRPr lang="es-CL"/>
            </a:p>
          </p:txBody>
        </p:sp>
        <p:sp>
          <p:nvSpPr>
            <p:cNvPr id="159710" name="Freeform 593"/>
            <p:cNvSpPr>
              <a:spLocks/>
            </p:cNvSpPr>
            <p:nvPr/>
          </p:nvSpPr>
          <p:spPr bwMode="auto">
            <a:xfrm>
              <a:off x="2737" y="979"/>
              <a:ext cx="30" cy="2"/>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CCCCCC"/>
            </a:solidFill>
            <a:ln w="9525">
              <a:noFill/>
              <a:round/>
              <a:headEnd/>
              <a:tailEnd/>
            </a:ln>
          </p:spPr>
          <p:txBody>
            <a:bodyPr/>
            <a:lstStyle/>
            <a:p>
              <a:endParaRPr lang="es-CL"/>
            </a:p>
          </p:txBody>
        </p:sp>
        <p:sp>
          <p:nvSpPr>
            <p:cNvPr id="159711" name="Freeform 594"/>
            <p:cNvSpPr>
              <a:spLocks/>
            </p:cNvSpPr>
            <p:nvPr/>
          </p:nvSpPr>
          <p:spPr bwMode="auto">
            <a:xfrm>
              <a:off x="2737" y="979"/>
              <a:ext cx="30" cy="2"/>
            </a:xfrm>
            <a:custGeom>
              <a:avLst/>
              <a:gdLst>
                <a:gd name="T0" fmla="*/ 0 w 89"/>
                <a:gd name="T1" fmla="*/ 0 h 7"/>
                <a:gd name="T2" fmla="*/ 89 w 89"/>
                <a:gd name="T3" fmla="*/ 7 h 7"/>
                <a:gd name="T4" fmla="*/ 89 w 89"/>
                <a:gd name="T5" fmla="*/ 7 h 7"/>
                <a:gd name="T6" fmla="*/ 0 w 89"/>
                <a:gd name="T7" fmla="*/ 0 h 7"/>
                <a:gd name="T8" fmla="*/ 0 60000 65536"/>
                <a:gd name="T9" fmla="*/ 0 60000 65536"/>
                <a:gd name="T10" fmla="*/ 0 60000 65536"/>
                <a:gd name="T11" fmla="*/ 0 60000 65536"/>
                <a:gd name="T12" fmla="*/ 0 w 89"/>
                <a:gd name="T13" fmla="*/ 0 h 7"/>
                <a:gd name="T14" fmla="*/ 89 w 89"/>
                <a:gd name="T15" fmla="*/ 7 h 7"/>
              </a:gdLst>
              <a:ahLst/>
              <a:cxnLst>
                <a:cxn ang="T8">
                  <a:pos x="T0" y="T1"/>
                </a:cxn>
                <a:cxn ang="T9">
                  <a:pos x="T2" y="T3"/>
                </a:cxn>
                <a:cxn ang="T10">
                  <a:pos x="T4" y="T5"/>
                </a:cxn>
                <a:cxn ang="T11">
                  <a:pos x="T6" y="T7"/>
                </a:cxn>
              </a:cxnLst>
              <a:rect l="T12" t="T13" r="T14" b="T15"/>
              <a:pathLst>
                <a:path w="89" h="7">
                  <a:moveTo>
                    <a:pt x="0" y="0"/>
                  </a:moveTo>
                  <a:lnTo>
                    <a:pt x="89" y="7"/>
                  </a:lnTo>
                  <a:lnTo>
                    <a:pt x="0" y="0"/>
                  </a:lnTo>
                  <a:close/>
                </a:path>
              </a:pathLst>
            </a:custGeom>
            <a:solidFill>
              <a:srgbClr val="D0D0D0"/>
            </a:solidFill>
            <a:ln w="9525">
              <a:noFill/>
              <a:round/>
              <a:headEnd/>
              <a:tailEnd/>
            </a:ln>
          </p:spPr>
          <p:txBody>
            <a:bodyPr/>
            <a:lstStyle/>
            <a:p>
              <a:endParaRPr lang="es-CL"/>
            </a:p>
          </p:txBody>
        </p:sp>
        <p:sp>
          <p:nvSpPr>
            <p:cNvPr id="159712" name="Freeform 595"/>
            <p:cNvSpPr>
              <a:spLocks/>
            </p:cNvSpPr>
            <p:nvPr/>
          </p:nvSpPr>
          <p:spPr bwMode="auto">
            <a:xfrm>
              <a:off x="2737" y="978"/>
              <a:ext cx="30" cy="3"/>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D3D3D3"/>
            </a:solidFill>
            <a:ln w="9525">
              <a:noFill/>
              <a:round/>
              <a:headEnd/>
              <a:tailEnd/>
            </a:ln>
          </p:spPr>
          <p:txBody>
            <a:bodyPr/>
            <a:lstStyle/>
            <a:p>
              <a:endParaRPr lang="es-CL"/>
            </a:p>
          </p:txBody>
        </p:sp>
        <p:sp>
          <p:nvSpPr>
            <p:cNvPr id="159713" name="Freeform 596"/>
            <p:cNvSpPr>
              <a:spLocks/>
            </p:cNvSpPr>
            <p:nvPr/>
          </p:nvSpPr>
          <p:spPr bwMode="auto">
            <a:xfrm>
              <a:off x="2737" y="978"/>
              <a:ext cx="30" cy="3"/>
            </a:xfrm>
            <a:custGeom>
              <a:avLst/>
              <a:gdLst>
                <a:gd name="T0" fmla="*/ 0 w 89"/>
                <a:gd name="T1" fmla="*/ 0 h 8"/>
                <a:gd name="T2" fmla="*/ 89 w 89"/>
                <a:gd name="T3" fmla="*/ 6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6"/>
                  </a:lnTo>
                  <a:lnTo>
                    <a:pt x="89" y="8"/>
                  </a:lnTo>
                  <a:lnTo>
                    <a:pt x="0" y="1"/>
                  </a:lnTo>
                  <a:lnTo>
                    <a:pt x="0" y="0"/>
                  </a:lnTo>
                  <a:close/>
                </a:path>
              </a:pathLst>
            </a:custGeom>
            <a:solidFill>
              <a:srgbClr val="D6D6D6"/>
            </a:solidFill>
            <a:ln w="9525">
              <a:noFill/>
              <a:round/>
              <a:headEnd/>
              <a:tailEnd/>
            </a:ln>
          </p:spPr>
          <p:txBody>
            <a:bodyPr/>
            <a:lstStyle/>
            <a:p>
              <a:endParaRPr lang="es-CL"/>
            </a:p>
          </p:txBody>
        </p:sp>
        <p:sp>
          <p:nvSpPr>
            <p:cNvPr id="159714" name="Freeform 597"/>
            <p:cNvSpPr>
              <a:spLocks/>
            </p:cNvSpPr>
            <p:nvPr/>
          </p:nvSpPr>
          <p:spPr bwMode="auto">
            <a:xfrm>
              <a:off x="2737" y="978"/>
              <a:ext cx="30"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D9D9D9"/>
            </a:solidFill>
            <a:ln w="9525">
              <a:noFill/>
              <a:round/>
              <a:headEnd/>
              <a:tailEnd/>
            </a:ln>
          </p:spPr>
          <p:txBody>
            <a:bodyPr/>
            <a:lstStyle/>
            <a:p>
              <a:endParaRPr lang="es-CL"/>
            </a:p>
          </p:txBody>
        </p:sp>
        <p:sp>
          <p:nvSpPr>
            <p:cNvPr id="159715" name="Freeform 598"/>
            <p:cNvSpPr>
              <a:spLocks/>
            </p:cNvSpPr>
            <p:nvPr/>
          </p:nvSpPr>
          <p:spPr bwMode="auto">
            <a:xfrm>
              <a:off x="2737" y="977"/>
              <a:ext cx="30" cy="3"/>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DCDCDC"/>
            </a:solidFill>
            <a:ln w="9525">
              <a:noFill/>
              <a:round/>
              <a:headEnd/>
              <a:tailEnd/>
            </a:ln>
          </p:spPr>
          <p:txBody>
            <a:bodyPr/>
            <a:lstStyle/>
            <a:p>
              <a:endParaRPr lang="es-CL"/>
            </a:p>
          </p:txBody>
        </p:sp>
        <p:sp>
          <p:nvSpPr>
            <p:cNvPr id="159716" name="Freeform 599"/>
            <p:cNvSpPr>
              <a:spLocks/>
            </p:cNvSpPr>
            <p:nvPr/>
          </p:nvSpPr>
          <p:spPr bwMode="auto">
            <a:xfrm>
              <a:off x="2737" y="977"/>
              <a:ext cx="30"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DFDFDF"/>
            </a:solidFill>
            <a:ln w="9525">
              <a:noFill/>
              <a:round/>
              <a:headEnd/>
              <a:tailEnd/>
            </a:ln>
          </p:spPr>
          <p:txBody>
            <a:bodyPr/>
            <a:lstStyle/>
            <a:p>
              <a:endParaRPr lang="es-CL"/>
            </a:p>
          </p:txBody>
        </p:sp>
        <p:sp>
          <p:nvSpPr>
            <p:cNvPr id="159717" name="Freeform 600"/>
            <p:cNvSpPr>
              <a:spLocks/>
            </p:cNvSpPr>
            <p:nvPr/>
          </p:nvSpPr>
          <p:spPr bwMode="auto">
            <a:xfrm>
              <a:off x="2737" y="977"/>
              <a:ext cx="30" cy="2"/>
            </a:xfrm>
            <a:custGeom>
              <a:avLst/>
              <a:gdLst>
                <a:gd name="T0" fmla="*/ 2 w 89"/>
                <a:gd name="T1" fmla="*/ 0 h 7"/>
                <a:gd name="T2" fmla="*/ 89 w 89"/>
                <a:gd name="T3" fmla="*/ 6 h 7"/>
                <a:gd name="T4" fmla="*/ 89 w 89"/>
                <a:gd name="T5" fmla="*/ 7 h 7"/>
                <a:gd name="T6" fmla="*/ 0 w 89"/>
                <a:gd name="T7" fmla="*/ 1 h 7"/>
                <a:gd name="T8" fmla="*/ 2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2" y="0"/>
                  </a:moveTo>
                  <a:lnTo>
                    <a:pt x="89" y="6"/>
                  </a:lnTo>
                  <a:lnTo>
                    <a:pt x="89" y="7"/>
                  </a:lnTo>
                  <a:lnTo>
                    <a:pt x="0" y="1"/>
                  </a:lnTo>
                  <a:lnTo>
                    <a:pt x="2" y="0"/>
                  </a:lnTo>
                  <a:close/>
                </a:path>
              </a:pathLst>
            </a:custGeom>
            <a:solidFill>
              <a:srgbClr val="E2E2E2"/>
            </a:solidFill>
            <a:ln w="9525">
              <a:noFill/>
              <a:round/>
              <a:headEnd/>
              <a:tailEnd/>
            </a:ln>
          </p:spPr>
          <p:txBody>
            <a:bodyPr/>
            <a:lstStyle/>
            <a:p>
              <a:endParaRPr lang="es-CL"/>
            </a:p>
          </p:txBody>
        </p:sp>
        <p:sp>
          <p:nvSpPr>
            <p:cNvPr id="159718" name="Freeform 601"/>
            <p:cNvSpPr>
              <a:spLocks/>
            </p:cNvSpPr>
            <p:nvPr/>
          </p:nvSpPr>
          <p:spPr bwMode="auto">
            <a:xfrm>
              <a:off x="2738" y="976"/>
              <a:ext cx="29" cy="3"/>
            </a:xfrm>
            <a:custGeom>
              <a:avLst/>
              <a:gdLst>
                <a:gd name="T0" fmla="*/ 0 w 87"/>
                <a:gd name="T1" fmla="*/ 0 h 7"/>
                <a:gd name="T2" fmla="*/ 87 w 87"/>
                <a:gd name="T3" fmla="*/ 6 h 7"/>
                <a:gd name="T4" fmla="*/ 87 w 87"/>
                <a:gd name="T5" fmla="*/ 7 h 7"/>
                <a:gd name="T6" fmla="*/ 0 w 87"/>
                <a:gd name="T7" fmla="*/ 1 h 7"/>
                <a:gd name="T8" fmla="*/ 0 w 87"/>
                <a:gd name="T9" fmla="*/ 0 h 7"/>
                <a:gd name="T10" fmla="*/ 0 60000 65536"/>
                <a:gd name="T11" fmla="*/ 0 60000 65536"/>
                <a:gd name="T12" fmla="*/ 0 60000 65536"/>
                <a:gd name="T13" fmla="*/ 0 60000 65536"/>
                <a:gd name="T14" fmla="*/ 0 60000 65536"/>
                <a:gd name="T15" fmla="*/ 0 w 87"/>
                <a:gd name="T16" fmla="*/ 0 h 7"/>
                <a:gd name="T17" fmla="*/ 87 w 87"/>
                <a:gd name="T18" fmla="*/ 7 h 7"/>
              </a:gdLst>
              <a:ahLst/>
              <a:cxnLst>
                <a:cxn ang="T10">
                  <a:pos x="T0" y="T1"/>
                </a:cxn>
                <a:cxn ang="T11">
                  <a:pos x="T2" y="T3"/>
                </a:cxn>
                <a:cxn ang="T12">
                  <a:pos x="T4" y="T5"/>
                </a:cxn>
                <a:cxn ang="T13">
                  <a:pos x="T6" y="T7"/>
                </a:cxn>
                <a:cxn ang="T14">
                  <a:pos x="T8" y="T9"/>
                </a:cxn>
              </a:cxnLst>
              <a:rect l="T15" t="T16" r="T17" b="T18"/>
              <a:pathLst>
                <a:path w="87" h="7">
                  <a:moveTo>
                    <a:pt x="0" y="0"/>
                  </a:moveTo>
                  <a:lnTo>
                    <a:pt x="87" y="6"/>
                  </a:lnTo>
                  <a:lnTo>
                    <a:pt x="87" y="7"/>
                  </a:lnTo>
                  <a:lnTo>
                    <a:pt x="0" y="1"/>
                  </a:lnTo>
                  <a:lnTo>
                    <a:pt x="0" y="0"/>
                  </a:lnTo>
                  <a:close/>
                </a:path>
              </a:pathLst>
            </a:custGeom>
            <a:solidFill>
              <a:srgbClr val="E5E5E5"/>
            </a:solidFill>
            <a:ln w="9525">
              <a:noFill/>
              <a:round/>
              <a:headEnd/>
              <a:tailEnd/>
            </a:ln>
          </p:spPr>
          <p:txBody>
            <a:bodyPr/>
            <a:lstStyle/>
            <a:p>
              <a:endParaRPr lang="es-CL"/>
            </a:p>
          </p:txBody>
        </p:sp>
        <p:sp>
          <p:nvSpPr>
            <p:cNvPr id="159719" name="Freeform 602"/>
            <p:cNvSpPr>
              <a:spLocks/>
            </p:cNvSpPr>
            <p:nvPr/>
          </p:nvSpPr>
          <p:spPr bwMode="auto">
            <a:xfrm>
              <a:off x="2738" y="976"/>
              <a:ext cx="29" cy="2"/>
            </a:xfrm>
            <a:custGeom>
              <a:avLst/>
              <a:gdLst>
                <a:gd name="T0" fmla="*/ 0 w 88"/>
                <a:gd name="T1" fmla="*/ 0 h 8"/>
                <a:gd name="T2" fmla="*/ 88 w 88"/>
                <a:gd name="T3" fmla="*/ 6 h 8"/>
                <a:gd name="T4" fmla="*/ 87 w 88"/>
                <a:gd name="T5" fmla="*/ 8 h 8"/>
                <a:gd name="T6" fmla="*/ 0 w 88"/>
                <a:gd name="T7" fmla="*/ 2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6"/>
                  </a:lnTo>
                  <a:lnTo>
                    <a:pt x="87" y="8"/>
                  </a:lnTo>
                  <a:lnTo>
                    <a:pt x="0" y="2"/>
                  </a:lnTo>
                  <a:lnTo>
                    <a:pt x="0" y="0"/>
                  </a:lnTo>
                  <a:close/>
                </a:path>
              </a:pathLst>
            </a:custGeom>
            <a:solidFill>
              <a:srgbClr val="E9E9E9"/>
            </a:solidFill>
            <a:ln w="9525">
              <a:noFill/>
              <a:round/>
              <a:headEnd/>
              <a:tailEnd/>
            </a:ln>
          </p:spPr>
          <p:txBody>
            <a:bodyPr/>
            <a:lstStyle/>
            <a:p>
              <a:endParaRPr lang="es-CL"/>
            </a:p>
          </p:txBody>
        </p:sp>
        <p:sp>
          <p:nvSpPr>
            <p:cNvPr id="159720" name="Freeform 603"/>
            <p:cNvSpPr>
              <a:spLocks/>
            </p:cNvSpPr>
            <p:nvPr/>
          </p:nvSpPr>
          <p:spPr bwMode="auto">
            <a:xfrm>
              <a:off x="2738" y="975"/>
              <a:ext cx="29" cy="3"/>
            </a:xfrm>
            <a:custGeom>
              <a:avLst/>
              <a:gdLst>
                <a:gd name="T0" fmla="*/ 0 w 88"/>
                <a:gd name="T1" fmla="*/ 0 h 7"/>
                <a:gd name="T2" fmla="*/ 88 w 88"/>
                <a:gd name="T3" fmla="*/ 6 h 7"/>
                <a:gd name="T4" fmla="*/ 88 w 88"/>
                <a:gd name="T5" fmla="*/ 7 h 7"/>
                <a:gd name="T6" fmla="*/ 0 w 88"/>
                <a:gd name="T7" fmla="*/ 1 h 7"/>
                <a:gd name="T8" fmla="*/ 0 w 88"/>
                <a:gd name="T9" fmla="*/ 0 h 7"/>
                <a:gd name="T10" fmla="*/ 0 60000 65536"/>
                <a:gd name="T11" fmla="*/ 0 60000 65536"/>
                <a:gd name="T12" fmla="*/ 0 60000 65536"/>
                <a:gd name="T13" fmla="*/ 0 60000 65536"/>
                <a:gd name="T14" fmla="*/ 0 60000 65536"/>
                <a:gd name="T15" fmla="*/ 0 w 88"/>
                <a:gd name="T16" fmla="*/ 0 h 7"/>
                <a:gd name="T17" fmla="*/ 88 w 88"/>
                <a:gd name="T18" fmla="*/ 7 h 7"/>
              </a:gdLst>
              <a:ahLst/>
              <a:cxnLst>
                <a:cxn ang="T10">
                  <a:pos x="T0" y="T1"/>
                </a:cxn>
                <a:cxn ang="T11">
                  <a:pos x="T2" y="T3"/>
                </a:cxn>
                <a:cxn ang="T12">
                  <a:pos x="T4" y="T5"/>
                </a:cxn>
                <a:cxn ang="T13">
                  <a:pos x="T6" y="T7"/>
                </a:cxn>
                <a:cxn ang="T14">
                  <a:pos x="T8" y="T9"/>
                </a:cxn>
              </a:cxnLst>
              <a:rect l="T15" t="T16" r="T17" b="T18"/>
              <a:pathLst>
                <a:path w="88" h="7">
                  <a:moveTo>
                    <a:pt x="0" y="0"/>
                  </a:moveTo>
                  <a:lnTo>
                    <a:pt x="88" y="6"/>
                  </a:lnTo>
                  <a:lnTo>
                    <a:pt x="88" y="7"/>
                  </a:lnTo>
                  <a:lnTo>
                    <a:pt x="0" y="1"/>
                  </a:lnTo>
                  <a:lnTo>
                    <a:pt x="0" y="0"/>
                  </a:lnTo>
                  <a:close/>
                </a:path>
              </a:pathLst>
            </a:custGeom>
            <a:solidFill>
              <a:srgbClr val="ECECEC"/>
            </a:solidFill>
            <a:ln w="9525">
              <a:noFill/>
              <a:round/>
              <a:headEnd/>
              <a:tailEnd/>
            </a:ln>
          </p:spPr>
          <p:txBody>
            <a:bodyPr/>
            <a:lstStyle/>
            <a:p>
              <a:endParaRPr lang="es-CL"/>
            </a:p>
          </p:txBody>
        </p:sp>
        <p:sp>
          <p:nvSpPr>
            <p:cNvPr id="159721" name="Freeform 604"/>
            <p:cNvSpPr>
              <a:spLocks/>
            </p:cNvSpPr>
            <p:nvPr/>
          </p:nvSpPr>
          <p:spPr bwMode="auto">
            <a:xfrm>
              <a:off x="2738" y="975"/>
              <a:ext cx="29" cy="2"/>
            </a:xfrm>
            <a:custGeom>
              <a:avLst/>
              <a:gdLst>
                <a:gd name="T0" fmla="*/ 0 w 88"/>
                <a:gd name="T1" fmla="*/ 0 h 7"/>
                <a:gd name="T2" fmla="*/ 88 w 88"/>
                <a:gd name="T3" fmla="*/ 6 h 7"/>
                <a:gd name="T4" fmla="*/ 88 w 88"/>
                <a:gd name="T5" fmla="*/ 7 h 7"/>
                <a:gd name="T6" fmla="*/ 0 w 88"/>
                <a:gd name="T7" fmla="*/ 1 h 7"/>
                <a:gd name="T8" fmla="*/ 0 w 88"/>
                <a:gd name="T9" fmla="*/ 0 h 7"/>
                <a:gd name="T10" fmla="*/ 0 60000 65536"/>
                <a:gd name="T11" fmla="*/ 0 60000 65536"/>
                <a:gd name="T12" fmla="*/ 0 60000 65536"/>
                <a:gd name="T13" fmla="*/ 0 60000 65536"/>
                <a:gd name="T14" fmla="*/ 0 60000 65536"/>
                <a:gd name="T15" fmla="*/ 0 w 88"/>
                <a:gd name="T16" fmla="*/ 0 h 7"/>
                <a:gd name="T17" fmla="*/ 88 w 88"/>
                <a:gd name="T18" fmla="*/ 7 h 7"/>
              </a:gdLst>
              <a:ahLst/>
              <a:cxnLst>
                <a:cxn ang="T10">
                  <a:pos x="T0" y="T1"/>
                </a:cxn>
                <a:cxn ang="T11">
                  <a:pos x="T2" y="T3"/>
                </a:cxn>
                <a:cxn ang="T12">
                  <a:pos x="T4" y="T5"/>
                </a:cxn>
                <a:cxn ang="T13">
                  <a:pos x="T6" y="T7"/>
                </a:cxn>
                <a:cxn ang="T14">
                  <a:pos x="T8" y="T9"/>
                </a:cxn>
              </a:cxnLst>
              <a:rect l="T15" t="T16" r="T17" b="T18"/>
              <a:pathLst>
                <a:path w="88" h="7">
                  <a:moveTo>
                    <a:pt x="0" y="0"/>
                  </a:moveTo>
                  <a:lnTo>
                    <a:pt x="88" y="6"/>
                  </a:lnTo>
                  <a:lnTo>
                    <a:pt x="88" y="7"/>
                  </a:lnTo>
                  <a:lnTo>
                    <a:pt x="0" y="1"/>
                  </a:lnTo>
                  <a:lnTo>
                    <a:pt x="0" y="0"/>
                  </a:lnTo>
                  <a:close/>
                </a:path>
              </a:pathLst>
            </a:custGeom>
            <a:solidFill>
              <a:srgbClr val="EFEFEF"/>
            </a:solidFill>
            <a:ln w="9525">
              <a:noFill/>
              <a:round/>
              <a:headEnd/>
              <a:tailEnd/>
            </a:ln>
          </p:spPr>
          <p:txBody>
            <a:bodyPr/>
            <a:lstStyle/>
            <a:p>
              <a:endParaRPr lang="es-CL"/>
            </a:p>
          </p:txBody>
        </p:sp>
      </p:grpSp>
      <p:grpSp>
        <p:nvGrpSpPr>
          <p:cNvPr id="158724" name="Group 605"/>
          <p:cNvGrpSpPr>
            <a:grpSpLocks/>
          </p:cNvGrpSpPr>
          <p:nvPr/>
        </p:nvGrpSpPr>
        <p:grpSpPr bwMode="auto">
          <a:xfrm>
            <a:off x="4344988" y="922338"/>
            <a:ext cx="793750" cy="644525"/>
            <a:chOff x="2737" y="581"/>
            <a:chExt cx="500" cy="406"/>
          </a:xfrm>
        </p:grpSpPr>
        <p:sp>
          <p:nvSpPr>
            <p:cNvPr id="159322" name="Freeform 606"/>
            <p:cNvSpPr>
              <a:spLocks/>
            </p:cNvSpPr>
            <p:nvPr/>
          </p:nvSpPr>
          <p:spPr bwMode="auto">
            <a:xfrm>
              <a:off x="2738" y="974"/>
              <a:ext cx="29" cy="3"/>
            </a:xfrm>
            <a:custGeom>
              <a:avLst/>
              <a:gdLst>
                <a:gd name="T0" fmla="*/ 0 w 88"/>
                <a:gd name="T1" fmla="*/ 0 h 8"/>
                <a:gd name="T2" fmla="*/ 88 w 88"/>
                <a:gd name="T3" fmla="*/ 7 h 8"/>
                <a:gd name="T4" fmla="*/ 88 w 88"/>
                <a:gd name="T5" fmla="*/ 8 h 8"/>
                <a:gd name="T6" fmla="*/ 0 w 88"/>
                <a:gd name="T7" fmla="*/ 2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2"/>
                  </a:lnTo>
                  <a:lnTo>
                    <a:pt x="0" y="0"/>
                  </a:lnTo>
                  <a:close/>
                </a:path>
              </a:pathLst>
            </a:custGeom>
            <a:solidFill>
              <a:srgbClr val="F2F2F2"/>
            </a:solidFill>
            <a:ln w="9525">
              <a:noFill/>
              <a:round/>
              <a:headEnd/>
              <a:tailEnd/>
            </a:ln>
          </p:spPr>
          <p:txBody>
            <a:bodyPr/>
            <a:lstStyle/>
            <a:p>
              <a:endParaRPr lang="es-CL"/>
            </a:p>
          </p:txBody>
        </p:sp>
        <p:sp>
          <p:nvSpPr>
            <p:cNvPr id="159323" name="Freeform 607"/>
            <p:cNvSpPr>
              <a:spLocks/>
            </p:cNvSpPr>
            <p:nvPr/>
          </p:nvSpPr>
          <p:spPr bwMode="auto">
            <a:xfrm>
              <a:off x="2738" y="974"/>
              <a:ext cx="29" cy="3"/>
            </a:xfrm>
            <a:custGeom>
              <a:avLst/>
              <a:gdLst>
                <a:gd name="T0" fmla="*/ 0 w 88"/>
                <a:gd name="T1" fmla="*/ 0 h 8"/>
                <a:gd name="T2" fmla="*/ 88 w 88"/>
                <a:gd name="T3" fmla="*/ 7 h 8"/>
                <a:gd name="T4" fmla="*/ 88 w 88"/>
                <a:gd name="T5" fmla="*/ 8 h 8"/>
                <a:gd name="T6" fmla="*/ 0 w 88"/>
                <a:gd name="T7" fmla="*/ 1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1"/>
                  </a:lnTo>
                  <a:lnTo>
                    <a:pt x="0" y="0"/>
                  </a:lnTo>
                  <a:close/>
                </a:path>
              </a:pathLst>
            </a:custGeom>
            <a:solidFill>
              <a:srgbClr val="F5F5F5"/>
            </a:solidFill>
            <a:ln w="9525">
              <a:noFill/>
              <a:round/>
              <a:headEnd/>
              <a:tailEnd/>
            </a:ln>
          </p:spPr>
          <p:txBody>
            <a:bodyPr/>
            <a:lstStyle/>
            <a:p>
              <a:endParaRPr lang="es-CL"/>
            </a:p>
          </p:txBody>
        </p:sp>
        <p:sp>
          <p:nvSpPr>
            <p:cNvPr id="159324" name="Freeform 608"/>
            <p:cNvSpPr>
              <a:spLocks/>
            </p:cNvSpPr>
            <p:nvPr/>
          </p:nvSpPr>
          <p:spPr bwMode="auto">
            <a:xfrm>
              <a:off x="2738" y="974"/>
              <a:ext cx="29" cy="2"/>
            </a:xfrm>
            <a:custGeom>
              <a:avLst/>
              <a:gdLst>
                <a:gd name="T0" fmla="*/ 0 w 88"/>
                <a:gd name="T1" fmla="*/ 0 h 8"/>
                <a:gd name="T2" fmla="*/ 88 w 88"/>
                <a:gd name="T3" fmla="*/ 7 h 8"/>
                <a:gd name="T4" fmla="*/ 88 w 88"/>
                <a:gd name="T5" fmla="*/ 8 h 8"/>
                <a:gd name="T6" fmla="*/ 0 w 88"/>
                <a:gd name="T7" fmla="*/ 1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1"/>
                  </a:lnTo>
                  <a:lnTo>
                    <a:pt x="0" y="0"/>
                  </a:lnTo>
                  <a:close/>
                </a:path>
              </a:pathLst>
            </a:custGeom>
            <a:solidFill>
              <a:srgbClr val="F8F8F8"/>
            </a:solidFill>
            <a:ln w="9525">
              <a:noFill/>
              <a:round/>
              <a:headEnd/>
              <a:tailEnd/>
            </a:ln>
          </p:spPr>
          <p:txBody>
            <a:bodyPr/>
            <a:lstStyle/>
            <a:p>
              <a:endParaRPr lang="es-CL"/>
            </a:p>
          </p:txBody>
        </p:sp>
        <p:sp>
          <p:nvSpPr>
            <p:cNvPr id="159325" name="Freeform 609"/>
            <p:cNvSpPr>
              <a:spLocks/>
            </p:cNvSpPr>
            <p:nvPr/>
          </p:nvSpPr>
          <p:spPr bwMode="auto">
            <a:xfrm>
              <a:off x="2738" y="973"/>
              <a:ext cx="29" cy="3"/>
            </a:xfrm>
            <a:custGeom>
              <a:avLst/>
              <a:gdLst>
                <a:gd name="T0" fmla="*/ 0 w 88"/>
                <a:gd name="T1" fmla="*/ 0 h 8"/>
                <a:gd name="T2" fmla="*/ 88 w 88"/>
                <a:gd name="T3" fmla="*/ 7 h 8"/>
                <a:gd name="T4" fmla="*/ 88 w 88"/>
                <a:gd name="T5" fmla="*/ 8 h 8"/>
                <a:gd name="T6" fmla="*/ 0 w 88"/>
                <a:gd name="T7" fmla="*/ 1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1"/>
                  </a:lnTo>
                  <a:lnTo>
                    <a:pt x="0" y="0"/>
                  </a:lnTo>
                  <a:close/>
                </a:path>
              </a:pathLst>
            </a:custGeom>
            <a:solidFill>
              <a:srgbClr val="FBFBFB"/>
            </a:solidFill>
            <a:ln w="9525">
              <a:noFill/>
              <a:round/>
              <a:headEnd/>
              <a:tailEnd/>
            </a:ln>
          </p:spPr>
          <p:txBody>
            <a:bodyPr/>
            <a:lstStyle/>
            <a:p>
              <a:endParaRPr lang="es-CL"/>
            </a:p>
          </p:txBody>
        </p:sp>
        <p:sp>
          <p:nvSpPr>
            <p:cNvPr id="159326" name="Freeform 610"/>
            <p:cNvSpPr>
              <a:spLocks/>
            </p:cNvSpPr>
            <p:nvPr/>
          </p:nvSpPr>
          <p:spPr bwMode="auto">
            <a:xfrm>
              <a:off x="2738" y="973"/>
              <a:ext cx="29" cy="3"/>
            </a:xfrm>
            <a:custGeom>
              <a:avLst/>
              <a:gdLst>
                <a:gd name="T0" fmla="*/ 0 w 88"/>
                <a:gd name="T1" fmla="*/ 0 h 8"/>
                <a:gd name="T2" fmla="*/ 88 w 88"/>
                <a:gd name="T3" fmla="*/ 7 h 8"/>
                <a:gd name="T4" fmla="*/ 88 w 88"/>
                <a:gd name="T5" fmla="*/ 8 h 8"/>
                <a:gd name="T6" fmla="*/ 0 w 88"/>
                <a:gd name="T7" fmla="*/ 1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1"/>
                  </a:lnTo>
                  <a:lnTo>
                    <a:pt x="0" y="0"/>
                  </a:lnTo>
                  <a:close/>
                </a:path>
              </a:pathLst>
            </a:custGeom>
            <a:solidFill>
              <a:srgbClr val="FFFFFF"/>
            </a:solidFill>
            <a:ln w="9525">
              <a:noFill/>
              <a:round/>
              <a:headEnd/>
              <a:tailEnd/>
            </a:ln>
          </p:spPr>
          <p:txBody>
            <a:bodyPr/>
            <a:lstStyle/>
            <a:p>
              <a:endParaRPr lang="es-CL"/>
            </a:p>
          </p:txBody>
        </p:sp>
        <p:sp>
          <p:nvSpPr>
            <p:cNvPr id="159327" name="Freeform 611"/>
            <p:cNvSpPr>
              <a:spLocks/>
            </p:cNvSpPr>
            <p:nvPr/>
          </p:nvSpPr>
          <p:spPr bwMode="auto">
            <a:xfrm>
              <a:off x="2737" y="975"/>
              <a:ext cx="29" cy="9"/>
            </a:xfrm>
            <a:custGeom>
              <a:avLst/>
              <a:gdLst>
                <a:gd name="T0" fmla="*/ 0 w 88"/>
                <a:gd name="T1" fmla="*/ 27 h 27"/>
                <a:gd name="T2" fmla="*/ 0 w 88"/>
                <a:gd name="T3" fmla="*/ 7 h 27"/>
                <a:gd name="T4" fmla="*/ 9 w 88"/>
                <a:gd name="T5" fmla="*/ 0 h 27"/>
                <a:gd name="T6" fmla="*/ 88 w 88"/>
                <a:gd name="T7" fmla="*/ 0 h 27"/>
                <a:gd name="T8" fmla="*/ 88 w 88"/>
                <a:gd name="T9" fmla="*/ 27 h 27"/>
                <a:gd name="T10" fmla="*/ 0 w 88"/>
                <a:gd name="T11" fmla="*/ 27 h 27"/>
                <a:gd name="T12" fmla="*/ 0 60000 65536"/>
                <a:gd name="T13" fmla="*/ 0 60000 65536"/>
                <a:gd name="T14" fmla="*/ 0 60000 65536"/>
                <a:gd name="T15" fmla="*/ 0 60000 65536"/>
                <a:gd name="T16" fmla="*/ 0 60000 65536"/>
                <a:gd name="T17" fmla="*/ 0 60000 65536"/>
                <a:gd name="T18" fmla="*/ 0 w 88"/>
                <a:gd name="T19" fmla="*/ 0 h 27"/>
                <a:gd name="T20" fmla="*/ 88 w 88"/>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88" h="27">
                  <a:moveTo>
                    <a:pt x="0" y="27"/>
                  </a:moveTo>
                  <a:lnTo>
                    <a:pt x="0" y="7"/>
                  </a:lnTo>
                  <a:lnTo>
                    <a:pt x="9" y="0"/>
                  </a:lnTo>
                  <a:lnTo>
                    <a:pt x="88" y="0"/>
                  </a:lnTo>
                  <a:lnTo>
                    <a:pt x="88" y="27"/>
                  </a:lnTo>
                  <a:lnTo>
                    <a:pt x="0" y="27"/>
                  </a:lnTo>
                  <a:close/>
                </a:path>
              </a:pathLst>
            </a:custGeom>
            <a:solidFill>
              <a:srgbClr val="000000"/>
            </a:solidFill>
            <a:ln w="9525">
              <a:noFill/>
              <a:round/>
              <a:headEnd/>
              <a:tailEnd/>
            </a:ln>
          </p:spPr>
          <p:txBody>
            <a:bodyPr/>
            <a:lstStyle/>
            <a:p>
              <a:endParaRPr lang="es-CL"/>
            </a:p>
          </p:txBody>
        </p:sp>
        <p:sp>
          <p:nvSpPr>
            <p:cNvPr id="159328" name="Freeform 612"/>
            <p:cNvSpPr>
              <a:spLocks/>
            </p:cNvSpPr>
            <p:nvPr/>
          </p:nvSpPr>
          <p:spPr bwMode="auto">
            <a:xfrm>
              <a:off x="2737" y="984"/>
              <a:ext cx="29" cy="3"/>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A1A1A1"/>
            </a:solidFill>
            <a:ln w="9525">
              <a:noFill/>
              <a:round/>
              <a:headEnd/>
              <a:tailEnd/>
            </a:ln>
          </p:spPr>
          <p:txBody>
            <a:bodyPr/>
            <a:lstStyle/>
            <a:p>
              <a:endParaRPr lang="es-CL"/>
            </a:p>
          </p:txBody>
        </p:sp>
        <p:sp>
          <p:nvSpPr>
            <p:cNvPr id="159329" name="Freeform 613"/>
            <p:cNvSpPr>
              <a:spLocks/>
            </p:cNvSpPr>
            <p:nvPr/>
          </p:nvSpPr>
          <p:spPr bwMode="auto">
            <a:xfrm>
              <a:off x="2737" y="984"/>
              <a:ext cx="29" cy="2"/>
            </a:xfrm>
            <a:custGeom>
              <a:avLst/>
              <a:gdLst>
                <a:gd name="T0" fmla="*/ 0 w 89"/>
                <a:gd name="T1" fmla="*/ 0 h 8"/>
                <a:gd name="T2" fmla="*/ 89 w 89"/>
                <a:gd name="T3" fmla="*/ 6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6"/>
                  </a:lnTo>
                  <a:lnTo>
                    <a:pt x="89" y="8"/>
                  </a:lnTo>
                  <a:lnTo>
                    <a:pt x="0" y="1"/>
                  </a:lnTo>
                  <a:lnTo>
                    <a:pt x="0" y="0"/>
                  </a:lnTo>
                  <a:close/>
                </a:path>
              </a:pathLst>
            </a:custGeom>
            <a:solidFill>
              <a:srgbClr val="A4A4A4"/>
            </a:solidFill>
            <a:ln w="9525">
              <a:noFill/>
              <a:round/>
              <a:headEnd/>
              <a:tailEnd/>
            </a:ln>
          </p:spPr>
          <p:txBody>
            <a:bodyPr/>
            <a:lstStyle/>
            <a:p>
              <a:endParaRPr lang="es-CL"/>
            </a:p>
          </p:txBody>
        </p:sp>
        <p:sp>
          <p:nvSpPr>
            <p:cNvPr id="159330" name="Freeform 614"/>
            <p:cNvSpPr>
              <a:spLocks/>
            </p:cNvSpPr>
            <p:nvPr/>
          </p:nvSpPr>
          <p:spPr bwMode="auto">
            <a:xfrm>
              <a:off x="2737" y="983"/>
              <a:ext cx="29" cy="3"/>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A7A7A7"/>
            </a:solidFill>
            <a:ln w="9525">
              <a:noFill/>
              <a:round/>
              <a:headEnd/>
              <a:tailEnd/>
            </a:ln>
          </p:spPr>
          <p:txBody>
            <a:bodyPr/>
            <a:lstStyle/>
            <a:p>
              <a:endParaRPr lang="es-CL"/>
            </a:p>
          </p:txBody>
        </p:sp>
        <p:sp>
          <p:nvSpPr>
            <p:cNvPr id="159331" name="Freeform 615"/>
            <p:cNvSpPr>
              <a:spLocks/>
            </p:cNvSpPr>
            <p:nvPr/>
          </p:nvSpPr>
          <p:spPr bwMode="auto">
            <a:xfrm>
              <a:off x="2737" y="983"/>
              <a:ext cx="29"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AAAAAA"/>
            </a:solidFill>
            <a:ln w="9525">
              <a:noFill/>
              <a:round/>
              <a:headEnd/>
              <a:tailEnd/>
            </a:ln>
          </p:spPr>
          <p:txBody>
            <a:bodyPr/>
            <a:lstStyle/>
            <a:p>
              <a:endParaRPr lang="es-CL"/>
            </a:p>
          </p:txBody>
        </p:sp>
        <p:sp>
          <p:nvSpPr>
            <p:cNvPr id="159332" name="Freeform 616"/>
            <p:cNvSpPr>
              <a:spLocks/>
            </p:cNvSpPr>
            <p:nvPr/>
          </p:nvSpPr>
          <p:spPr bwMode="auto">
            <a:xfrm>
              <a:off x="2737" y="983"/>
              <a:ext cx="29"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ADADAD"/>
            </a:solidFill>
            <a:ln w="9525">
              <a:noFill/>
              <a:round/>
              <a:headEnd/>
              <a:tailEnd/>
            </a:ln>
          </p:spPr>
          <p:txBody>
            <a:bodyPr/>
            <a:lstStyle/>
            <a:p>
              <a:endParaRPr lang="es-CL"/>
            </a:p>
          </p:txBody>
        </p:sp>
        <p:sp>
          <p:nvSpPr>
            <p:cNvPr id="159333" name="Freeform 617"/>
            <p:cNvSpPr>
              <a:spLocks/>
            </p:cNvSpPr>
            <p:nvPr/>
          </p:nvSpPr>
          <p:spPr bwMode="auto">
            <a:xfrm>
              <a:off x="2737" y="982"/>
              <a:ext cx="29" cy="3"/>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B0B0B0"/>
            </a:solidFill>
            <a:ln w="9525">
              <a:noFill/>
              <a:round/>
              <a:headEnd/>
              <a:tailEnd/>
            </a:ln>
          </p:spPr>
          <p:txBody>
            <a:bodyPr/>
            <a:lstStyle/>
            <a:p>
              <a:endParaRPr lang="es-CL"/>
            </a:p>
          </p:txBody>
        </p:sp>
        <p:sp>
          <p:nvSpPr>
            <p:cNvPr id="159334" name="Freeform 618"/>
            <p:cNvSpPr>
              <a:spLocks/>
            </p:cNvSpPr>
            <p:nvPr/>
          </p:nvSpPr>
          <p:spPr bwMode="auto">
            <a:xfrm>
              <a:off x="2737" y="982"/>
              <a:ext cx="29"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B3B3B3"/>
            </a:solidFill>
            <a:ln w="9525">
              <a:noFill/>
              <a:round/>
              <a:headEnd/>
              <a:tailEnd/>
            </a:ln>
          </p:spPr>
          <p:txBody>
            <a:bodyPr/>
            <a:lstStyle/>
            <a:p>
              <a:endParaRPr lang="es-CL"/>
            </a:p>
          </p:txBody>
        </p:sp>
        <p:sp>
          <p:nvSpPr>
            <p:cNvPr id="159335" name="Freeform 619"/>
            <p:cNvSpPr>
              <a:spLocks/>
            </p:cNvSpPr>
            <p:nvPr/>
          </p:nvSpPr>
          <p:spPr bwMode="auto">
            <a:xfrm>
              <a:off x="2737" y="982"/>
              <a:ext cx="29" cy="2"/>
            </a:xfrm>
            <a:custGeom>
              <a:avLst/>
              <a:gdLst>
                <a:gd name="T0" fmla="*/ 1 w 89"/>
                <a:gd name="T1" fmla="*/ 0 h 7"/>
                <a:gd name="T2" fmla="*/ 89 w 89"/>
                <a:gd name="T3" fmla="*/ 6 h 7"/>
                <a:gd name="T4" fmla="*/ 89 w 89"/>
                <a:gd name="T5" fmla="*/ 7 h 7"/>
                <a:gd name="T6" fmla="*/ 0 w 89"/>
                <a:gd name="T7" fmla="*/ 1 h 7"/>
                <a:gd name="T8" fmla="*/ 1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1" y="0"/>
                  </a:moveTo>
                  <a:lnTo>
                    <a:pt x="89" y="6"/>
                  </a:lnTo>
                  <a:lnTo>
                    <a:pt x="89" y="7"/>
                  </a:lnTo>
                  <a:lnTo>
                    <a:pt x="0" y="1"/>
                  </a:lnTo>
                  <a:lnTo>
                    <a:pt x="1" y="0"/>
                  </a:lnTo>
                  <a:close/>
                </a:path>
              </a:pathLst>
            </a:custGeom>
            <a:solidFill>
              <a:srgbClr val="B6B6B6"/>
            </a:solidFill>
            <a:ln w="9525">
              <a:noFill/>
              <a:round/>
              <a:headEnd/>
              <a:tailEnd/>
            </a:ln>
          </p:spPr>
          <p:txBody>
            <a:bodyPr/>
            <a:lstStyle/>
            <a:p>
              <a:endParaRPr lang="es-CL"/>
            </a:p>
          </p:txBody>
        </p:sp>
        <p:sp>
          <p:nvSpPr>
            <p:cNvPr id="159336" name="Freeform 620"/>
            <p:cNvSpPr>
              <a:spLocks/>
            </p:cNvSpPr>
            <p:nvPr/>
          </p:nvSpPr>
          <p:spPr bwMode="auto">
            <a:xfrm>
              <a:off x="2737" y="981"/>
              <a:ext cx="29" cy="3"/>
            </a:xfrm>
            <a:custGeom>
              <a:avLst/>
              <a:gdLst>
                <a:gd name="T0" fmla="*/ 0 w 88"/>
                <a:gd name="T1" fmla="*/ 0 h 8"/>
                <a:gd name="T2" fmla="*/ 88 w 88"/>
                <a:gd name="T3" fmla="*/ 6 h 8"/>
                <a:gd name="T4" fmla="*/ 88 w 88"/>
                <a:gd name="T5" fmla="*/ 8 h 8"/>
                <a:gd name="T6" fmla="*/ 0 w 88"/>
                <a:gd name="T7" fmla="*/ 2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6"/>
                  </a:lnTo>
                  <a:lnTo>
                    <a:pt x="88" y="8"/>
                  </a:lnTo>
                  <a:lnTo>
                    <a:pt x="0" y="2"/>
                  </a:lnTo>
                  <a:lnTo>
                    <a:pt x="0" y="0"/>
                  </a:lnTo>
                  <a:close/>
                </a:path>
              </a:pathLst>
            </a:custGeom>
            <a:solidFill>
              <a:srgbClr val="BABABA"/>
            </a:solidFill>
            <a:ln w="9525">
              <a:noFill/>
              <a:round/>
              <a:headEnd/>
              <a:tailEnd/>
            </a:ln>
          </p:spPr>
          <p:txBody>
            <a:bodyPr/>
            <a:lstStyle/>
            <a:p>
              <a:endParaRPr lang="es-CL"/>
            </a:p>
          </p:txBody>
        </p:sp>
        <p:sp>
          <p:nvSpPr>
            <p:cNvPr id="159337" name="Freeform 621"/>
            <p:cNvSpPr>
              <a:spLocks/>
            </p:cNvSpPr>
            <p:nvPr/>
          </p:nvSpPr>
          <p:spPr bwMode="auto">
            <a:xfrm>
              <a:off x="2737" y="981"/>
              <a:ext cx="30" cy="2"/>
            </a:xfrm>
            <a:custGeom>
              <a:avLst/>
              <a:gdLst>
                <a:gd name="T0" fmla="*/ 0 w 89"/>
                <a:gd name="T1" fmla="*/ 0 h 7"/>
                <a:gd name="T2" fmla="*/ 89 w 89"/>
                <a:gd name="T3" fmla="*/ 6 h 7"/>
                <a:gd name="T4" fmla="*/ 88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8" y="7"/>
                  </a:lnTo>
                  <a:lnTo>
                    <a:pt x="0" y="1"/>
                  </a:lnTo>
                  <a:lnTo>
                    <a:pt x="0" y="0"/>
                  </a:lnTo>
                  <a:close/>
                </a:path>
              </a:pathLst>
            </a:custGeom>
            <a:solidFill>
              <a:srgbClr val="BDBDBD"/>
            </a:solidFill>
            <a:ln w="9525">
              <a:noFill/>
              <a:round/>
              <a:headEnd/>
              <a:tailEnd/>
            </a:ln>
          </p:spPr>
          <p:txBody>
            <a:bodyPr/>
            <a:lstStyle/>
            <a:p>
              <a:endParaRPr lang="es-CL"/>
            </a:p>
          </p:txBody>
        </p:sp>
        <p:sp>
          <p:nvSpPr>
            <p:cNvPr id="159338" name="Freeform 622"/>
            <p:cNvSpPr>
              <a:spLocks/>
            </p:cNvSpPr>
            <p:nvPr/>
          </p:nvSpPr>
          <p:spPr bwMode="auto">
            <a:xfrm>
              <a:off x="2737" y="980"/>
              <a:ext cx="30" cy="3"/>
            </a:xfrm>
            <a:custGeom>
              <a:avLst/>
              <a:gdLst>
                <a:gd name="T0" fmla="*/ 0 w 89"/>
                <a:gd name="T1" fmla="*/ 0 h 8"/>
                <a:gd name="T2" fmla="*/ 89 w 89"/>
                <a:gd name="T3" fmla="*/ 7 h 8"/>
                <a:gd name="T4" fmla="*/ 89 w 89"/>
                <a:gd name="T5" fmla="*/ 8 h 8"/>
                <a:gd name="T6" fmla="*/ 0 w 89"/>
                <a:gd name="T7" fmla="*/ 2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2"/>
                  </a:lnTo>
                  <a:lnTo>
                    <a:pt x="0" y="0"/>
                  </a:lnTo>
                  <a:close/>
                </a:path>
              </a:pathLst>
            </a:custGeom>
            <a:solidFill>
              <a:srgbClr val="C0C0C0"/>
            </a:solidFill>
            <a:ln w="9525">
              <a:noFill/>
              <a:round/>
              <a:headEnd/>
              <a:tailEnd/>
            </a:ln>
          </p:spPr>
          <p:txBody>
            <a:bodyPr/>
            <a:lstStyle/>
            <a:p>
              <a:endParaRPr lang="es-CL"/>
            </a:p>
          </p:txBody>
        </p:sp>
        <p:sp>
          <p:nvSpPr>
            <p:cNvPr id="159339" name="Freeform 623"/>
            <p:cNvSpPr>
              <a:spLocks/>
            </p:cNvSpPr>
            <p:nvPr/>
          </p:nvSpPr>
          <p:spPr bwMode="auto">
            <a:xfrm>
              <a:off x="2737" y="980"/>
              <a:ext cx="30" cy="2"/>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C3C3C3"/>
            </a:solidFill>
            <a:ln w="9525">
              <a:noFill/>
              <a:round/>
              <a:headEnd/>
              <a:tailEnd/>
            </a:ln>
          </p:spPr>
          <p:txBody>
            <a:bodyPr/>
            <a:lstStyle/>
            <a:p>
              <a:endParaRPr lang="es-CL"/>
            </a:p>
          </p:txBody>
        </p:sp>
        <p:sp>
          <p:nvSpPr>
            <p:cNvPr id="159340" name="Freeform 624"/>
            <p:cNvSpPr>
              <a:spLocks/>
            </p:cNvSpPr>
            <p:nvPr/>
          </p:nvSpPr>
          <p:spPr bwMode="auto">
            <a:xfrm>
              <a:off x="2737" y="979"/>
              <a:ext cx="30" cy="3"/>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C6C6C6"/>
            </a:solidFill>
            <a:ln w="9525">
              <a:noFill/>
              <a:round/>
              <a:headEnd/>
              <a:tailEnd/>
            </a:ln>
          </p:spPr>
          <p:txBody>
            <a:bodyPr/>
            <a:lstStyle/>
            <a:p>
              <a:endParaRPr lang="es-CL"/>
            </a:p>
          </p:txBody>
        </p:sp>
        <p:sp>
          <p:nvSpPr>
            <p:cNvPr id="159341" name="Freeform 625"/>
            <p:cNvSpPr>
              <a:spLocks/>
            </p:cNvSpPr>
            <p:nvPr/>
          </p:nvSpPr>
          <p:spPr bwMode="auto">
            <a:xfrm>
              <a:off x="2737" y="979"/>
              <a:ext cx="30" cy="3"/>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C9C9C9"/>
            </a:solidFill>
            <a:ln w="9525">
              <a:noFill/>
              <a:round/>
              <a:headEnd/>
              <a:tailEnd/>
            </a:ln>
          </p:spPr>
          <p:txBody>
            <a:bodyPr/>
            <a:lstStyle/>
            <a:p>
              <a:endParaRPr lang="es-CL"/>
            </a:p>
          </p:txBody>
        </p:sp>
        <p:sp>
          <p:nvSpPr>
            <p:cNvPr id="159342" name="Freeform 626"/>
            <p:cNvSpPr>
              <a:spLocks/>
            </p:cNvSpPr>
            <p:nvPr/>
          </p:nvSpPr>
          <p:spPr bwMode="auto">
            <a:xfrm>
              <a:off x="2737" y="979"/>
              <a:ext cx="30" cy="2"/>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CCCCCC"/>
            </a:solidFill>
            <a:ln w="9525">
              <a:noFill/>
              <a:round/>
              <a:headEnd/>
              <a:tailEnd/>
            </a:ln>
          </p:spPr>
          <p:txBody>
            <a:bodyPr/>
            <a:lstStyle/>
            <a:p>
              <a:endParaRPr lang="es-CL"/>
            </a:p>
          </p:txBody>
        </p:sp>
        <p:sp>
          <p:nvSpPr>
            <p:cNvPr id="159343" name="Freeform 627"/>
            <p:cNvSpPr>
              <a:spLocks/>
            </p:cNvSpPr>
            <p:nvPr/>
          </p:nvSpPr>
          <p:spPr bwMode="auto">
            <a:xfrm>
              <a:off x="2737" y="979"/>
              <a:ext cx="30" cy="2"/>
            </a:xfrm>
            <a:custGeom>
              <a:avLst/>
              <a:gdLst>
                <a:gd name="T0" fmla="*/ 0 w 89"/>
                <a:gd name="T1" fmla="*/ 0 h 7"/>
                <a:gd name="T2" fmla="*/ 89 w 89"/>
                <a:gd name="T3" fmla="*/ 7 h 7"/>
                <a:gd name="T4" fmla="*/ 89 w 89"/>
                <a:gd name="T5" fmla="*/ 7 h 7"/>
                <a:gd name="T6" fmla="*/ 0 w 89"/>
                <a:gd name="T7" fmla="*/ 0 h 7"/>
                <a:gd name="T8" fmla="*/ 0 60000 65536"/>
                <a:gd name="T9" fmla="*/ 0 60000 65536"/>
                <a:gd name="T10" fmla="*/ 0 60000 65536"/>
                <a:gd name="T11" fmla="*/ 0 60000 65536"/>
                <a:gd name="T12" fmla="*/ 0 w 89"/>
                <a:gd name="T13" fmla="*/ 0 h 7"/>
                <a:gd name="T14" fmla="*/ 89 w 89"/>
                <a:gd name="T15" fmla="*/ 7 h 7"/>
              </a:gdLst>
              <a:ahLst/>
              <a:cxnLst>
                <a:cxn ang="T8">
                  <a:pos x="T0" y="T1"/>
                </a:cxn>
                <a:cxn ang="T9">
                  <a:pos x="T2" y="T3"/>
                </a:cxn>
                <a:cxn ang="T10">
                  <a:pos x="T4" y="T5"/>
                </a:cxn>
                <a:cxn ang="T11">
                  <a:pos x="T6" y="T7"/>
                </a:cxn>
              </a:cxnLst>
              <a:rect l="T12" t="T13" r="T14" b="T15"/>
              <a:pathLst>
                <a:path w="89" h="7">
                  <a:moveTo>
                    <a:pt x="0" y="0"/>
                  </a:moveTo>
                  <a:lnTo>
                    <a:pt x="89" y="7"/>
                  </a:lnTo>
                  <a:lnTo>
                    <a:pt x="0" y="0"/>
                  </a:lnTo>
                  <a:close/>
                </a:path>
              </a:pathLst>
            </a:custGeom>
            <a:solidFill>
              <a:srgbClr val="D0D0D0"/>
            </a:solidFill>
            <a:ln w="9525">
              <a:noFill/>
              <a:round/>
              <a:headEnd/>
              <a:tailEnd/>
            </a:ln>
          </p:spPr>
          <p:txBody>
            <a:bodyPr/>
            <a:lstStyle/>
            <a:p>
              <a:endParaRPr lang="es-CL"/>
            </a:p>
          </p:txBody>
        </p:sp>
        <p:sp>
          <p:nvSpPr>
            <p:cNvPr id="159344" name="Freeform 628"/>
            <p:cNvSpPr>
              <a:spLocks/>
            </p:cNvSpPr>
            <p:nvPr/>
          </p:nvSpPr>
          <p:spPr bwMode="auto">
            <a:xfrm>
              <a:off x="2737" y="978"/>
              <a:ext cx="30" cy="3"/>
            </a:xfrm>
            <a:custGeom>
              <a:avLst/>
              <a:gdLst>
                <a:gd name="T0" fmla="*/ 0 w 89"/>
                <a:gd name="T1" fmla="*/ 0 h 8"/>
                <a:gd name="T2" fmla="*/ 89 w 89"/>
                <a:gd name="T3" fmla="*/ 7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7"/>
                  </a:lnTo>
                  <a:lnTo>
                    <a:pt x="89" y="8"/>
                  </a:lnTo>
                  <a:lnTo>
                    <a:pt x="0" y="1"/>
                  </a:lnTo>
                  <a:lnTo>
                    <a:pt x="0" y="0"/>
                  </a:lnTo>
                  <a:close/>
                </a:path>
              </a:pathLst>
            </a:custGeom>
            <a:solidFill>
              <a:srgbClr val="D3D3D3"/>
            </a:solidFill>
            <a:ln w="9525">
              <a:noFill/>
              <a:round/>
              <a:headEnd/>
              <a:tailEnd/>
            </a:ln>
          </p:spPr>
          <p:txBody>
            <a:bodyPr/>
            <a:lstStyle/>
            <a:p>
              <a:endParaRPr lang="es-CL"/>
            </a:p>
          </p:txBody>
        </p:sp>
        <p:sp>
          <p:nvSpPr>
            <p:cNvPr id="159345" name="Freeform 629"/>
            <p:cNvSpPr>
              <a:spLocks/>
            </p:cNvSpPr>
            <p:nvPr/>
          </p:nvSpPr>
          <p:spPr bwMode="auto">
            <a:xfrm>
              <a:off x="2737" y="978"/>
              <a:ext cx="30" cy="3"/>
            </a:xfrm>
            <a:custGeom>
              <a:avLst/>
              <a:gdLst>
                <a:gd name="T0" fmla="*/ 0 w 89"/>
                <a:gd name="T1" fmla="*/ 0 h 8"/>
                <a:gd name="T2" fmla="*/ 89 w 89"/>
                <a:gd name="T3" fmla="*/ 6 h 8"/>
                <a:gd name="T4" fmla="*/ 89 w 89"/>
                <a:gd name="T5" fmla="*/ 8 h 8"/>
                <a:gd name="T6" fmla="*/ 0 w 89"/>
                <a:gd name="T7" fmla="*/ 1 h 8"/>
                <a:gd name="T8" fmla="*/ 0 w 89"/>
                <a:gd name="T9" fmla="*/ 0 h 8"/>
                <a:gd name="T10" fmla="*/ 0 60000 65536"/>
                <a:gd name="T11" fmla="*/ 0 60000 65536"/>
                <a:gd name="T12" fmla="*/ 0 60000 65536"/>
                <a:gd name="T13" fmla="*/ 0 60000 65536"/>
                <a:gd name="T14" fmla="*/ 0 60000 65536"/>
                <a:gd name="T15" fmla="*/ 0 w 89"/>
                <a:gd name="T16" fmla="*/ 0 h 8"/>
                <a:gd name="T17" fmla="*/ 89 w 89"/>
                <a:gd name="T18" fmla="*/ 8 h 8"/>
              </a:gdLst>
              <a:ahLst/>
              <a:cxnLst>
                <a:cxn ang="T10">
                  <a:pos x="T0" y="T1"/>
                </a:cxn>
                <a:cxn ang="T11">
                  <a:pos x="T2" y="T3"/>
                </a:cxn>
                <a:cxn ang="T12">
                  <a:pos x="T4" y="T5"/>
                </a:cxn>
                <a:cxn ang="T13">
                  <a:pos x="T6" y="T7"/>
                </a:cxn>
                <a:cxn ang="T14">
                  <a:pos x="T8" y="T9"/>
                </a:cxn>
              </a:cxnLst>
              <a:rect l="T15" t="T16" r="T17" b="T18"/>
              <a:pathLst>
                <a:path w="89" h="8">
                  <a:moveTo>
                    <a:pt x="0" y="0"/>
                  </a:moveTo>
                  <a:lnTo>
                    <a:pt x="89" y="6"/>
                  </a:lnTo>
                  <a:lnTo>
                    <a:pt x="89" y="8"/>
                  </a:lnTo>
                  <a:lnTo>
                    <a:pt x="0" y="1"/>
                  </a:lnTo>
                  <a:lnTo>
                    <a:pt x="0" y="0"/>
                  </a:lnTo>
                  <a:close/>
                </a:path>
              </a:pathLst>
            </a:custGeom>
            <a:solidFill>
              <a:srgbClr val="D6D6D6"/>
            </a:solidFill>
            <a:ln w="9525">
              <a:noFill/>
              <a:round/>
              <a:headEnd/>
              <a:tailEnd/>
            </a:ln>
          </p:spPr>
          <p:txBody>
            <a:bodyPr/>
            <a:lstStyle/>
            <a:p>
              <a:endParaRPr lang="es-CL"/>
            </a:p>
          </p:txBody>
        </p:sp>
        <p:sp>
          <p:nvSpPr>
            <p:cNvPr id="159346" name="Freeform 630"/>
            <p:cNvSpPr>
              <a:spLocks/>
            </p:cNvSpPr>
            <p:nvPr/>
          </p:nvSpPr>
          <p:spPr bwMode="auto">
            <a:xfrm>
              <a:off x="2737" y="978"/>
              <a:ext cx="30"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D9D9D9"/>
            </a:solidFill>
            <a:ln w="9525">
              <a:noFill/>
              <a:round/>
              <a:headEnd/>
              <a:tailEnd/>
            </a:ln>
          </p:spPr>
          <p:txBody>
            <a:bodyPr/>
            <a:lstStyle/>
            <a:p>
              <a:endParaRPr lang="es-CL"/>
            </a:p>
          </p:txBody>
        </p:sp>
        <p:sp>
          <p:nvSpPr>
            <p:cNvPr id="159347" name="Freeform 631"/>
            <p:cNvSpPr>
              <a:spLocks/>
            </p:cNvSpPr>
            <p:nvPr/>
          </p:nvSpPr>
          <p:spPr bwMode="auto">
            <a:xfrm>
              <a:off x="2737" y="977"/>
              <a:ext cx="30" cy="3"/>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DCDCDC"/>
            </a:solidFill>
            <a:ln w="9525">
              <a:noFill/>
              <a:round/>
              <a:headEnd/>
              <a:tailEnd/>
            </a:ln>
          </p:spPr>
          <p:txBody>
            <a:bodyPr/>
            <a:lstStyle/>
            <a:p>
              <a:endParaRPr lang="es-CL"/>
            </a:p>
          </p:txBody>
        </p:sp>
        <p:sp>
          <p:nvSpPr>
            <p:cNvPr id="159348" name="Freeform 632"/>
            <p:cNvSpPr>
              <a:spLocks/>
            </p:cNvSpPr>
            <p:nvPr/>
          </p:nvSpPr>
          <p:spPr bwMode="auto">
            <a:xfrm>
              <a:off x="2737" y="977"/>
              <a:ext cx="30" cy="2"/>
            </a:xfrm>
            <a:custGeom>
              <a:avLst/>
              <a:gdLst>
                <a:gd name="T0" fmla="*/ 0 w 89"/>
                <a:gd name="T1" fmla="*/ 0 h 7"/>
                <a:gd name="T2" fmla="*/ 89 w 89"/>
                <a:gd name="T3" fmla="*/ 6 h 7"/>
                <a:gd name="T4" fmla="*/ 89 w 89"/>
                <a:gd name="T5" fmla="*/ 7 h 7"/>
                <a:gd name="T6" fmla="*/ 0 w 89"/>
                <a:gd name="T7" fmla="*/ 1 h 7"/>
                <a:gd name="T8" fmla="*/ 0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0" y="0"/>
                  </a:moveTo>
                  <a:lnTo>
                    <a:pt x="89" y="6"/>
                  </a:lnTo>
                  <a:lnTo>
                    <a:pt x="89" y="7"/>
                  </a:lnTo>
                  <a:lnTo>
                    <a:pt x="0" y="1"/>
                  </a:lnTo>
                  <a:lnTo>
                    <a:pt x="0" y="0"/>
                  </a:lnTo>
                  <a:close/>
                </a:path>
              </a:pathLst>
            </a:custGeom>
            <a:solidFill>
              <a:srgbClr val="DFDFDF"/>
            </a:solidFill>
            <a:ln w="9525">
              <a:noFill/>
              <a:round/>
              <a:headEnd/>
              <a:tailEnd/>
            </a:ln>
          </p:spPr>
          <p:txBody>
            <a:bodyPr/>
            <a:lstStyle/>
            <a:p>
              <a:endParaRPr lang="es-CL"/>
            </a:p>
          </p:txBody>
        </p:sp>
        <p:sp>
          <p:nvSpPr>
            <p:cNvPr id="159349" name="Freeform 633"/>
            <p:cNvSpPr>
              <a:spLocks/>
            </p:cNvSpPr>
            <p:nvPr/>
          </p:nvSpPr>
          <p:spPr bwMode="auto">
            <a:xfrm>
              <a:off x="2737" y="977"/>
              <a:ext cx="30" cy="2"/>
            </a:xfrm>
            <a:custGeom>
              <a:avLst/>
              <a:gdLst>
                <a:gd name="T0" fmla="*/ 2 w 89"/>
                <a:gd name="T1" fmla="*/ 0 h 7"/>
                <a:gd name="T2" fmla="*/ 89 w 89"/>
                <a:gd name="T3" fmla="*/ 6 h 7"/>
                <a:gd name="T4" fmla="*/ 89 w 89"/>
                <a:gd name="T5" fmla="*/ 7 h 7"/>
                <a:gd name="T6" fmla="*/ 0 w 89"/>
                <a:gd name="T7" fmla="*/ 1 h 7"/>
                <a:gd name="T8" fmla="*/ 2 w 89"/>
                <a:gd name="T9" fmla="*/ 0 h 7"/>
                <a:gd name="T10" fmla="*/ 0 60000 65536"/>
                <a:gd name="T11" fmla="*/ 0 60000 65536"/>
                <a:gd name="T12" fmla="*/ 0 60000 65536"/>
                <a:gd name="T13" fmla="*/ 0 60000 65536"/>
                <a:gd name="T14" fmla="*/ 0 60000 65536"/>
                <a:gd name="T15" fmla="*/ 0 w 89"/>
                <a:gd name="T16" fmla="*/ 0 h 7"/>
                <a:gd name="T17" fmla="*/ 89 w 89"/>
                <a:gd name="T18" fmla="*/ 7 h 7"/>
              </a:gdLst>
              <a:ahLst/>
              <a:cxnLst>
                <a:cxn ang="T10">
                  <a:pos x="T0" y="T1"/>
                </a:cxn>
                <a:cxn ang="T11">
                  <a:pos x="T2" y="T3"/>
                </a:cxn>
                <a:cxn ang="T12">
                  <a:pos x="T4" y="T5"/>
                </a:cxn>
                <a:cxn ang="T13">
                  <a:pos x="T6" y="T7"/>
                </a:cxn>
                <a:cxn ang="T14">
                  <a:pos x="T8" y="T9"/>
                </a:cxn>
              </a:cxnLst>
              <a:rect l="T15" t="T16" r="T17" b="T18"/>
              <a:pathLst>
                <a:path w="89" h="7">
                  <a:moveTo>
                    <a:pt x="2" y="0"/>
                  </a:moveTo>
                  <a:lnTo>
                    <a:pt x="89" y="6"/>
                  </a:lnTo>
                  <a:lnTo>
                    <a:pt x="89" y="7"/>
                  </a:lnTo>
                  <a:lnTo>
                    <a:pt x="0" y="1"/>
                  </a:lnTo>
                  <a:lnTo>
                    <a:pt x="2" y="0"/>
                  </a:lnTo>
                  <a:close/>
                </a:path>
              </a:pathLst>
            </a:custGeom>
            <a:solidFill>
              <a:srgbClr val="E2E2E2"/>
            </a:solidFill>
            <a:ln w="9525">
              <a:noFill/>
              <a:round/>
              <a:headEnd/>
              <a:tailEnd/>
            </a:ln>
          </p:spPr>
          <p:txBody>
            <a:bodyPr/>
            <a:lstStyle/>
            <a:p>
              <a:endParaRPr lang="es-CL"/>
            </a:p>
          </p:txBody>
        </p:sp>
        <p:sp>
          <p:nvSpPr>
            <p:cNvPr id="159350" name="Freeform 634"/>
            <p:cNvSpPr>
              <a:spLocks/>
            </p:cNvSpPr>
            <p:nvPr/>
          </p:nvSpPr>
          <p:spPr bwMode="auto">
            <a:xfrm>
              <a:off x="2738" y="976"/>
              <a:ext cx="29" cy="3"/>
            </a:xfrm>
            <a:custGeom>
              <a:avLst/>
              <a:gdLst>
                <a:gd name="T0" fmla="*/ 0 w 87"/>
                <a:gd name="T1" fmla="*/ 0 h 7"/>
                <a:gd name="T2" fmla="*/ 87 w 87"/>
                <a:gd name="T3" fmla="*/ 6 h 7"/>
                <a:gd name="T4" fmla="*/ 87 w 87"/>
                <a:gd name="T5" fmla="*/ 7 h 7"/>
                <a:gd name="T6" fmla="*/ 0 w 87"/>
                <a:gd name="T7" fmla="*/ 1 h 7"/>
                <a:gd name="T8" fmla="*/ 0 w 87"/>
                <a:gd name="T9" fmla="*/ 0 h 7"/>
                <a:gd name="T10" fmla="*/ 0 60000 65536"/>
                <a:gd name="T11" fmla="*/ 0 60000 65536"/>
                <a:gd name="T12" fmla="*/ 0 60000 65536"/>
                <a:gd name="T13" fmla="*/ 0 60000 65536"/>
                <a:gd name="T14" fmla="*/ 0 60000 65536"/>
                <a:gd name="T15" fmla="*/ 0 w 87"/>
                <a:gd name="T16" fmla="*/ 0 h 7"/>
                <a:gd name="T17" fmla="*/ 87 w 87"/>
                <a:gd name="T18" fmla="*/ 7 h 7"/>
              </a:gdLst>
              <a:ahLst/>
              <a:cxnLst>
                <a:cxn ang="T10">
                  <a:pos x="T0" y="T1"/>
                </a:cxn>
                <a:cxn ang="T11">
                  <a:pos x="T2" y="T3"/>
                </a:cxn>
                <a:cxn ang="T12">
                  <a:pos x="T4" y="T5"/>
                </a:cxn>
                <a:cxn ang="T13">
                  <a:pos x="T6" y="T7"/>
                </a:cxn>
                <a:cxn ang="T14">
                  <a:pos x="T8" y="T9"/>
                </a:cxn>
              </a:cxnLst>
              <a:rect l="T15" t="T16" r="T17" b="T18"/>
              <a:pathLst>
                <a:path w="87" h="7">
                  <a:moveTo>
                    <a:pt x="0" y="0"/>
                  </a:moveTo>
                  <a:lnTo>
                    <a:pt x="87" y="6"/>
                  </a:lnTo>
                  <a:lnTo>
                    <a:pt x="87" y="7"/>
                  </a:lnTo>
                  <a:lnTo>
                    <a:pt x="0" y="1"/>
                  </a:lnTo>
                  <a:lnTo>
                    <a:pt x="0" y="0"/>
                  </a:lnTo>
                  <a:close/>
                </a:path>
              </a:pathLst>
            </a:custGeom>
            <a:solidFill>
              <a:srgbClr val="E5E5E5"/>
            </a:solidFill>
            <a:ln w="9525">
              <a:noFill/>
              <a:round/>
              <a:headEnd/>
              <a:tailEnd/>
            </a:ln>
          </p:spPr>
          <p:txBody>
            <a:bodyPr/>
            <a:lstStyle/>
            <a:p>
              <a:endParaRPr lang="es-CL"/>
            </a:p>
          </p:txBody>
        </p:sp>
        <p:sp>
          <p:nvSpPr>
            <p:cNvPr id="159351" name="Freeform 635"/>
            <p:cNvSpPr>
              <a:spLocks/>
            </p:cNvSpPr>
            <p:nvPr/>
          </p:nvSpPr>
          <p:spPr bwMode="auto">
            <a:xfrm>
              <a:off x="2738" y="976"/>
              <a:ext cx="29" cy="2"/>
            </a:xfrm>
            <a:custGeom>
              <a:avLst/>
              <a:gdLst>
                <a:gd name="T0" fmla="*/ 0 w 88"/>
                <a:gd name="T1" fmla="*/ 0 h 8"/>
                <a:gd name="T2" fmla="*/ 88 w 88"/>
                <a:gd name="T3" fmla="*/ 6 h 8"/>
                <a:gd name="T4" fmla="*/ 87 w 88"/>
                <a:gd name="T5" fmla="*/ 8 h 8"/>
                <a:gd name="T6" fmla="*/ 0 w 88"/>
                <a:gd name="T7" fmla="*/ 2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6"/>
                  </a:lnTo>
                  <a:lnTo>
                    <a:pt x="87" y="8"/>
                  </a:lnTo>
                  <a:lnTo>
                    <a:pt x="0" y="2"/>
                  </a:lnTo>
                  <a:lnTo>
                    <a:pt x="0" y="0"/>
                  </a:lnTo>
                  <a:close/>
                </a:path>
              </a:pathLst>
            </a:custGeom>
            <a:solidFill>
              <a:srgbClr val="E9E9E9"/>
            </a:solidFill>
            <a:ln w="9525">
              <a:noFill/>
              <a:round/>
              <a:headEnd/>
              <a:tailEnd/>
            </a:ln>
          </p:spPr>
          <p:txBody>
            <a:bodyPr/>
            <a:lstStyle/>
            <a:p>
              <a:endParaRPr lang="es-CL"/>
            </a:p>
          </p:txBody>
        </p:sp>
        <p:sp>
          <p:nvSpPr>
            <p:cNvPr id="159352" name="Freeform 636"/>
            <p:cNvSpPr>
              <a:spLocks/>
            </p:cNvSpPr>
            <p:nvPr/>
          </p:nvSpPr>
          <p:spPr bwMode="auto">
            <a:xfrm>
              <a:off x="2738" y="975"/>
              <a:ext cx="29" cy="3"/>
            </a:xfrm>
            <a:custGeom>
              <a:avLst/>
              <a:gdLst>
                <a:gd name="T0" fmla="*/ 0 w 88"/>
                <a:gd name="T1" fmla="*/ 0 h 7"/>
                <a:gd name="T2" fmla="*/ 88 w 88"/>
                <a:gd name="T3" fmla="*/ 6 h 7"/>
                <a:gd name="T4" fmla="*/ 88 w 88"/>
                <a:gd name="T5" fmla="*/ 7 h 7"/>
                <a:gd name="T6" fmla="*/ 0 w 88"/>
                <a:gd name="T7" fmla="*/ 1 h 7"/>
                <a:gd name="T8" fmla="*/ 0 w 88"/>
                <a:gd name="T9" fmla="*/ 0 h 7"/>
                <a:gd name="T10" fmla="*/ 0 60000 65536"/>
                <a:gd name="T11" fmla="*/ 0 60000 65536"/>
                <a:gd name="T12" fmla="*/ 0 60000 65536"/>
                <a:gd name="T13" fmla="*/ 0 60000 65536"/>
                <a:gd name="T14" fmla="*/ 0 60000 65536"/>
                <a:gd name="T15" fmla="*/ 0 w 88"/>
                <a:gd name="T16" fmla="*/ 0 h 7"/>
                <a:gd name="T17" fmla="*/ 88 w 88"/>
                <a:gd name="T18" fmla="*/ 7 h 7"/>
              </a:gdLst>
              <a:ahLst/>
              <a:cxnLst>
                <a:cxn ang="T10">
                  <a:pos x="T0" y="T1"/>
                </a:cxn>
                <a:cxn ang="T11">
                  <a:pos x="T2" y="T3"/>
                </a:cxn>
                <a:cxn ang="T12">
                  <a:pos x="T4" y="T5"/>
                </a:cxn>
                <a:cxn ang="T13">
                  <a:pos x="T6" y="T7"/>
                </a:cxn>
                <a:cxn ang="T14">
                  <a:pos x="T8" y="T9"/>
                </a:cxn>
              </a:cxnLst>
              <a:rect l="T15" t="T16" r="T17" b="T18"/>
              <a:pathLst>
                <a:path w="88" h="7">
                  <a:moveTo>
                    <a:pt x="0" y="0"/>
                  </a:moveTo>
                  <a:lnTo>
                    <a:pt x="88" y="6"/>
                  </a:lnTo>
                  <a:lnTo>
                    <a:pt x="88" y="7"/>
                  </a:lnTo>
                  <a:lnTo>
                    <a:pt x="0" y="1"/>
                  </a:lnTo>
                  <a:lnTo>
                    <a:pt x="0" y="0"/>
                  </a:lnTo>
                  <a:close/>
                </a:path>
              </a:pathLst>
            </a:custGeom>
            <a:solidFill>
              <a:srgbClr val="ECECEC"/>
            </a:solidFill>
            <a:ln w="9525">
              <a:noFill/>
              <a:round/>
              <a:headEnd/>
              <a:tailEnd/>
            </a:ln>
          </p:spPr>
          <p:txBody>
            <a:bodyPr/>
            <a:lstStyle/>
            <a:p>
              <a:endParaRPr lang="es-CL"/>
            </a:p>
          </p:txBody>
        </p:sp>
        <p:sp>
          <p:nvSpPr>
            <p:cNvPr id="159353" name="Freeform 637"/>
            <p:cNvSpPr>
              <a:spLocks/>
            </p:cNvSpPr>
            <p:nvPr/>
          </p:nvSpPr>
          <p:spPr bwMode="auto">
            <a:xfrm>
              <a:off x="2738" y="975"/>
              <a:ext cx="29" cy="2"/>
            </a:xfrm>
            <a:custGeom>
              <a:avLst/>
              <a:gdLst>
                <a:gd name="T0" fmla="*/ 0 w 88"/>
                <a:gd name="T1" fmla="*/ 0 h 7"/>
                <a:gd name="T2" fmla="*/ 88 w 88"/>
                <a:gd name="T3" fmla="*/ 6 h 7"/>
                <a:gd name="T4" fmla="*/ 88 w 88"/>
                <a:gd name="T5" fmla="*/ 7 h 7"/>
                <a:gd name="T6" fmla="*/ 0 w 88"/>
                <a:gd name="T7" fmla="*/ 1 h 7"/>
                <a:gd name="T8" fmla="*/ 0 w 88"/>
                <a:gd name="T9" fmla="*/ 0 h 7"/>
                <a:gd name="T10" fmla="*/ 0 60000 65536"/>
                <a:gd name="T11" fmla="*/ 0 60000 65536"/>
                <a:gd name="T12" fmla="*/ 0 60000 65536"/>
                <a:gd name="T13" fmla="*/ 0 60000 65536"/>
                <a:gd name="T14" fmla="*/ 0 60000 65536"/>
                <a:gd name="T15" fmla="*/ 0 w 88"/>
                <a:gd name="T16" fmla="*/ 0 h 7"/>
                <a:gd name="T17" fmla="*/ 88 w 88"/>
                <a:gd name="T18" fmla="*/ 7 h 7"/>
              </a:gdLst>
              <a:ahLst/>
              <a:cxnLst>
                <a:cxn ang="T10">
                  <a:pos x="T0" y="T1"/>
                </a:cxn>
                <a:cxn ang="T11">
                  <a:pos x="T2" y="T3"/>
                </a:cxn>
                <a:cxn ang="T12">
                  <a:pos x="T4" y="T5"/>
                </a:cxn>
                <a:cxn ang="T13">
                  <a:pos x="T6" y="T7"/>
                </a:cxn>
                <a:cxn ang="T14">
                  <a:pos x="T8" y="T9"/>
                </a:cxn>
              </a:cxnLst>
              <a:rect l="T15" t="T16" r="T17" b="T18"/>
              <a:pathLst>
                <a:path w="88" h="7">
                  <a:moveTo>
                    <a:pt x="0" y="0"/>
                  </a:moveTo>
                  <a:lnTo>
                    <a:pt x="88" y="6"/>
                  </a:lnTo>
                  <a:lnTo>
                    <a:pt x="88" y="7"/>
                  </a:lnTo>
                  <a:lnTo>
                    <a:pt x="0" y="1"/>
                  </a:lnTo>
                  <a:lnTo>
                    <a:pt x="0" y="0"/>
                  </a:lnTo>
                  <a:close/>
                </a:path>
              </a:pathLst>
            </a:custGeom>
            <a:solidFill>
              <a:srgbClr val="EFEFEF"/>
            </a:solidFill>
            <a:ln w="9525">
              <a:noFill/>
              <a:round/>
              <a:headEnd/>
              <a:tailEnd/>
            </a:ln>
          </p:spPr>
          <p:txBody>
            <a:bodyPr/>
            <a:lstStyle/>
            <a:p>
              <a:endParaRPr lang="es-CL"/>
            </a:p>
          </p:txBody>
        </p:sp>
        <p:sp>
          <p:nvSpPr>
            <p:cNvPr id="159354" name="Freeform 638"/>
            <p:cNvSpPr>
              <a:spLocks/>
            </p:cNvSpPr>
            <p:nvPr/>
          </p:nvSpPr>
          <p:spPr bwMode="auto">
            <a:xfrm>
              <a:off x="2738" y="974"/>
              <a:ext cx="29" cy="3"/>
            </a:xfrm>
            <a:custGeom>
              <a:avLst/>
              <a:gdLst>
                <a:gd name="T0" fmla="*/ 0 w 88"/>
                <a:gd name="T1" fmla="*/ 0 h 8"/>
                <a:gd name="T2" fmla="*/ 88 w 88"/>
                <a:gd name="T3" fmla="*/ 7 h 8"/>
                <a:gd name="T4" fmla="*/ 88 w 88"/>
                <a:gd name="T5" fmla="*/ 8 h 8"/>
                <a:gd name="T6" fmla="*/ 0 w 88"/>
                <a:gd name="T7" fmla="*/ 2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2"/>
                  </a:lnTo>
                  <a:lnTo>
                    <a:pt x="0" y="0"/>
                  </a:lnTo>
                  <a:close/>
                </a:path>
              </a:pathLst>
            </a:custGeom>
            <a:solidFill>
              <a:srgbClr val="F2F2F2"/>
            </a:solidFill>
            <a:ln w="9525">
              <a:noFill/>
              <a:round/>
              <a:headEnd/>
              <a:tailEnd/>
            </a:ln>
          </p:spPr>
          <p:txBody>
            <a:bodyPr/>
            <a:lstStyle/>
            <a:p>
              <a:endParaRPr lang="es-CL"/>
            </a:p>
          </p:txBody>
        </p:sp>
        <p:sp>
          <p:nvSpPr>
            <p:cNvPr id="159355" name="Freeform 639"/>
            <p:cNvSpPr>
              <a:spLocks/>
            </p:cNvSpPr>
            <p:nvPr/>
          </p:nvSpPr>
          <p:spPr bwMode="auto">
            <a:xfrm>
              <a:off x="2738" y="974"/>
              <a:ext cx="29" cy="3"/>
            </a:xfrm>
            <a:custGeom>
              <a:avLst/>
              <a:gdLst>
                <a:gd name="T0" fmla="*/ 0 w 88"/>
                <a:gd name="T1" fmla="*/ 0 h 8"/>
                <a:gd name="T2" fmla="*/ 88 w 88"/>
                <a:gd name="T3" fmla="*/ 7 h 8"/>
                <a:gd name="T4" fmla="*/ 88 w 88"/>
                <a:gd name="T5" fmla="*/ 8 h 8"/>
                <a:gd name="T6" fmla="*/ 0 w 88"/>
                <a:gd name="T7" fmla="*/ 1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1"/>
                  </a:lnTo>
                  <a:lnTo>
                    <a:pt x="0" y="0"/>
                  </a:lnTo>
                  <a:close/>
                </a:path>
              </a:pathLst>
            </a:custGeom>
            <a:solidFill>
              <a:srgbClr val="F5F5F5"/>
            </a:solidFill>
            <a:ln w="9525">
              <a:noFill/>
              <a:round/>
              <a:headEnd/>
              <a:tailEnd/>
            </a:ln>
          </p:spPr>
          <p:txBody>
            <a:bodyPr/>
            <a:lstStyle/>
            <a:p>
              <a:endParaRPr lang="es-CL"/>
            </a:p>
          </p:txBody>
        </p:sp>
        <p:sp>
          <p:nvSpPr>
            <p:cNvPr id="159356" name="Freeform 640"/>
            <p:cNvSpPr>
              <a:spLocks/>
            </p:cNvSpPr>
            <p:nvPr/>
          </p:nvSpPr>
          <p:spPr bwMode="auto">
            <a:xfrm>
              <a:off x="2738" y="974"/>
              <a:ext cx="29" cy="2"/>
            </a:xfrm>
            <a:custGeom>
              <a:avLst/>
              <a:gdLst>
                <a:gd name="T0" fmla="*/ 0 w 88"/>
                <a:gd name="T1" fmla="*/ 0 h 8"/>
                <a:gd name="T2" fmla="*/ 88 w 88"/>
                <a:gd name="T3" fmla="*/ 7 h 8"/>
                <a:gd name="T4" fmla="*/ 88 w 88"/>
                <a:gd name="T5" fmla="*/ 8 h 8"/>
                <a:gd name="T6" fmla="*/ 0 w 88"/>
                <a:gd name="T7" fmla="*/ 1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1"/>
                  </a:lnTo>
                  <a:lnTo>
                    <a:pt x="0" y="0"/>
                  </a:lnTo>
                  <a:close/>
                </a:path>
              </a:pathLst>
            </a:custGeom>
            <a:solidFill>
              <a:srgbClr val="F8F8F8"/>
            </a:solidFill>
            <a:ln w="9525">
              <a:noFill/>
              <a:round/>
              <a:headEnd/>
              <a:tailEnd/>
            </a:ln>
          </p:spPr>
          <p:txBody>
            <a:bodyPr/>
            <a:lstStyle/>
            <a:p>
              <a:endParaRPr lang="es-CL"/>
            </a:p>
          </p:txBody>
        </p:sp>
        <p:sp>
          <p:nvSpPr>
            <p:cNvPr id="159357" name="Freeform 641"/>
            <p:cNvSpPr>
              <a:spLocks/>
            </p:cNvSpPr>
            <p:nvPr/>
          </p:nvSpPr>
          <p:spPr bwMode="auto">
            <a:xfrm>
              <a:off x="2738" y="973"/>
              <a:ext cx="29" cy="3"/>
            </a:xfrm>
            <a:custGeom>
              <a:avLst/>
              <a:gdLst>
                <a:gd name="T0" fmla="*/ 0 w 88"/>
                <a:gd name="T1" fmla="*/ 0 h 8"/>
                <a:gd name="T2" fmla="*/ 88 w 88"/>
                <a:gd name="T3" fmla="*/ 7 h 8"/>
                <a:gd name="T4" fmla="*/ 88 w 88"/>
                <a:gd name="T5" fmla="*/ 8 h 8"/>
                <a:gd name="T6" fmla="*/ 0 w 88"/>
                <a:gd name="T7" fmla="*/ 1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1"/>
                  </a:lnTo>
                  <a:lnTo>
                    <a:pt x="0" y="0"/>
                  </a:lnTo>
                  <a:close/>
                </a:path>
              </a:pathLst>
            </a:custGeom>
            <a:solidFill>
              <a:srgbClr val="FBFBFB"/>
            </a:solidFill>
            <a:ln w="9525">
              <a:noFill/>
              <a:round/>
              <a:headEnd/>
              <a:tailEnd/>
            </a:ln>
          </p:spPr>
          <p:txBody>
            <a:bodyPr/>
            <a:lstStyle/>
            <a:p>
              <a:endParaRPr lang="es-CL"/>
            </a:p>
          </p:txBody>
        </p:sp>
        <p:sp>
          <p:nvSpPr>
            <p:cNvPr id="159358" name="Freeform 642"/>
            <p:cNvSpPr>
              <a:spLocks/>
            </p:cNvSpPr>
            <p:nvPr/>
          </p:nvSpPr>
          <p:spPr bwMode="auto">
            <a:xfrm>
              <a:off x="2738" y="973"/>
              <a:ext cx="29" cy="3"/>
            </a:xfrm>
            <a:custGeom>
              <a:avLst/>
              <a:gdLst>
                <a:gd name="T0" fmla="*/ 0 w 88"/>
                <a:gd name="T1" fmla="*/ 0 h 8"/>
                <a:gd name="T2" fmla="*/ 88 w 88"/>
                <a:gd name="T3" fmla="*/ 7 h 8"/>
                <a:gd name="T4" fmla="*/ 88 w 88"/>
                <a:gd name="T5" fmla="*/ 8 h 8"/>
                <a:gd name="T6" fmla="*/ 0 w 88"/>
                <a:gd name="T7" fmla="*/ 1 h 8"/>
                <a:gd name="T8" fmla="*/ 0 w 88"/>
                <a:gd name="T9" fmla="*/ 0 h 8"/>
                <a:gd name="T10" fmla="*/ 0 60000 65536"/>
                <a:gd name="T11" fmla="*/ 0 60000 65536"/>
                <a:gd name="T12" fmla="*/ 0 60000 65536"/>
                <a:gd name="T13" fmla="*/ 0 60000 65536"/>
                <a:gd name="T14" fmla="*/ 0 60000 65536"/>
                <a:gd name="T15" fmla="*/ 0 w 88"/>
                <a:gd name="T16" fmla="*/ 0 h 8"/>
                <a:gd name="T17" fmla="*/ 88 w 88"/>
                <a:gd name="T18" fmla="*/ 8 h 8"/>
              </a:gdLst>
              <a:ahLst/>
              <a:cxnLst>
                <a:cxn ang="T10">
                  <a:pos x="T0" y="T1"/>
                </a:cxn>
                <a:cxn ang="T11">
                  <a:pos x="T2" y="T3"/>
                </a:cxn>
                <a:cxn ang="T12">
                  <a:pos x="T4" y="T5"/>
                </a:cxn>
                <a:cxn ang="T13">
                  <a:pos x="T6" y="T7"/>
                </a:cxn>
                <a:cxn ang="T14">
                  <a:pos x="T8" y="T9"/>
                </a:cxn>
              </a:cxnLst>
              <a:rect l="T15" t="T16" r="T17" b="T18"/>
              <a:pathLst>
                <a:path w="88" h="8">
                  <a:moveTo>
                    <a:pt x="0" y="0"/>
                  </a:moveTo>
                  <a:lnTo>
                    <a:pt x="88" y="7"/>
                  </a:lnTo>
                  <a:lnTo>
                    <a:pt x="88" y="8"/>
                  </a:lnTo>
                  <a:lnTo>
                    <a:pt x="0" y="1"/>
                  </a:lnTo>
                  <a:lnTo>
                    <a:pt x="0" y="0"/>
                  </a:lnTo>
                  <a:close/>
                </a:path>
              </a:pathLst>
            </a:custGeom>
            <a:solidFill>
              <a:srgbClr val="FFFFFF"/>
            </a:solidFill>
            <a:ln w="9525">
              <a:noFill/>
              <a:round/>
              <a:headEnd/>
              <a:tailEnd/>
            </a:ln>
          </p:spPr>
          <p:txBody>
            <a:bodyPr/>
            <a:lstStyle/>
            <a:p>
              <a:endParaRPr lang="es-CL"/>
            </a:p>
          </p:txBody>
        </p:sp>
        <p:sp>
          <p:nvSpPr>
            <p:cNvPr id="159359" name="Rectangle 643"/>
            <p:cNvSpPr>
              <a:spLocks noChangeArrowheads="1"/>
            </p:cNvSpPr>
            <p:nvPr/>
          </p:nvSpPr>
          <p:spPr bwMode="auto">
            <a:xfrm>
              <a:off x="3107" y="794"/>
              <a:ext cx="130" cy="7"/>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360" name="Rectangle 644"/>
            <p:cNvSpPr>
              <a:spLocks noChangeArrowheads="1"/>
            </p:cNvSpPr>
            <p:nvPr/>
          </p:nvSpPr>
          <p:spPr bwMode="auto">
            <a:xfrm>
              <a:off x="3107" y="787"/>
              <a:ext cx="130" cy="7"/>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361" name="Rectangle 645"/>
            <p:cNvSpPr>
              <a:spLocks noChangeArrowheads="1"/>
            </p:cNvSpPr>
            <p:nvPr/>
          </p:nvSpPr>
          <p:spPr bwMode="auto">
            <a:xfrm>
              <a:off x="3107" y="780"/>
              <a:ext cx="130" cy="7"/>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362" name="Rectangle 646"/>
            <p:cNvSpPr>
              <a:spLocks noChangeArrowheads="1"/>
            </p:cNvSpPr>
            <p:nvPr/>
          </p:nvSpPr>
          <p:spPr bwMode="auto">
            <a:xfrm>
              <a:off x="3107" y="772"/>
              <a:ext cx="130" cy="8"/>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363" name="Rectangle 647"/>
            <p:cNvSpPr>
              <a:spLocks noChangeArrowheads="1"/>
            </p:cNvSpPr>
            <p:nvPr/>
          </p:nvSpPr>
          <p:spPr bwMode="auto">
            <a:xfrm>
              <a:off x="3107" y="765"/>
              <a:ext cx="130" cy="7"/>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364" name="Rectangle 648"/>
            <p:cNvSpPr>
              <a:spLocks noChangeArrowheads="1"/>
            </p:cNvSpPr>
            <p:nvPr/>
          </p:nvSpPr>
          <p:spPr bwMode="auto">
            <a:xfrm>
              <a:off x="3107" y="758"/>
              <a:ext cx="130" cy="7"/>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365" name="Rectangle 649"/>
            <p:cNvSpPr>
              <a:spLocks noChangeArrowheads="1"/>
            </p:cNvSpPr>
            <p:nvPr/>
          </p:nvSpPr>
          <p:spPr bwMode="auto">
            <a:xfrm>
              <a:off x="3107" y="751"/>
              <a:ext cx="130" cy="7"/>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366" name="Rectangle 650"/>
            <p:cNvSpPr>
              <a:spLocks noChangeArrowheads="1"/>
            </p:cNvSpPr>
            <p:nvPr/>
          </p:nvSpPr>
          <p:spPr bwMode="auto">
            <a:xfrm>
              <a:off x="3107" y="744"/>
              <a:ext cx="130" cy="7"/>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367" name="Rectangle 651"/>
            <p:cNvSpPr>
              <a:spLocks noChangeArrowheads="1"/>
            </p:cNvSpPr>
            <p:nvPr/>
          </p:nvSpPr>
          <p:spPr bwMode="auto">
            <a:xfrm>
              <a:off x="3107" y="736"/>
              <a:ext cx="130" cy="8"/>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368" name="Rectangle 652"/>
            <p:cNvSpPr>
              <a:spLocks noChangeArrowheads="1"/>
            </p:cNvSpPr>
            <p:nvPr/>
          </p:nvSpPr>
          <p:spPr bwMode="auto">
            <a:xfrm>
              <a:off x="3107" y="729"/>
              <a:ext cx="130" cy="7"/>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369" name="Rectangle 653"/>
            <p:cNvSpPr>
              <a:spLocks noChangeArrowheads="1"/>
            </p:cNvSpPr>
            <p:nvPr/>
          </p:nvSpPr>
          <p:spPr bwMode="auto">
            <a:xfrm>
              <a:off x="3107" y="722"/>
              <a:ext cx="130" cy="7"/>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370" name="Rectangle 654"/>
            <p:cNvSpPr>
              <a:spLocks noChangeArrowheads="1"/>
            </p:cNvSpPr>
            <p:nvPr/>
          </p:nvSpPr>
          <p:spPr bwMode="auto">
            <a:xfrm>
              <a:off x="3107" y="715"/>
              <a:ext cx="130" cy="7"/>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371" name="Rectangle 655"/>
            <p:cNvSpPr>
              <a:spLocks noChangeArrowheads="1"/>
            </p:cNvSpPr>
            <p:nvPr/>
          </p:nvSpPr>
          <p:spPr bwMode="auto">
            <a:xfrm>
              <a:off x="3107" y="708"/>
              <a:ext cx="130" cy="7"/>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372" name="Rectangle 656"/>
            <p:cNvSpPr>
              <a:spLocks noChangeArrowheads="1"/>
            </p:cNvSpPr>
            <p:nvPr/>
          </p:nvSpPr>
          <p:spPr bwMode="auto">
            <a:xfrm>
              <a:off x="3107" y="700"/>
              <a:ext cx="130" cy="8"/>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373" name="Rectangle 657"/>
            <p:cNvSpPr>
              <a:spLocks noChangeArrowheads="1"/>
            </p:cNvSpPr>
            <p:nvPr/>
          </p:nvSpPr>
          <p:spPr bwMode="auto">
            <a:xfrm>
              <a:off x="3107" y="693"/>
              <a:ext cx="130" cy="7"/>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374" name="Rectangle 658"/>
            <p:cNvSpPr>
              <a:spLocks noChangeArrowheads="1"/>
            </p:cNvSpPr>
            <p:nvPr/>
          </p:nvSpPr>
          <p:spPr bwMode="auto">
            <a:xfrm>
              <a:off x="3107" y="686"/>
              <a:ext cx="130" cy="7"/>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375" name="Rectangle 659"/>
            <p:cNvSpPr>
              <a:spLocks noChangeArrowheads="1"/>
            </p:cNvSpPr>
            <p:nvPr/>
          </p:nvSpPr>
          <p:spPr bwMode="auto">
            <a:xfrm>
              <a:off x="3107" y="679"/>
              <a:ext cx="130" cy="7"/>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376" name="Rectangle 660"/>
            <p:cNvSpPr>
              <a:spLocks noChangeArrowheads="1"/>
            </p:cNvSpPr>
            <p:nvPr/>
          </p:nvSpPr>
          <p:spPr bwMode="auto">
            <a:xfrm>
              <a:off x="3107" y="672"/>
              <a:ext cx="130" cy="7"/>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377" name="Rectangle 661"/>
            <p:cNvSpPr>
              <a:spLocks noChangeArrowheads="1"/>
            </p:cNvSpPr>
            <p:nvPr/>
          </p:nvSpPr>
          <p:spPr bwMode="auto">
            <a:xfrm>
              <a:off x="3107" y="664"/>
              <a:ext cx="130" cy="8"/>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378" name="Rectangle 662"/>
            <p:cNvSpPr>
              <a:spLocks noChangeArrowheads="1"/>
            </p:cNvSpPr>
            <p:nvPr/>
          </p:nvSpPr>
          <p:spPr bwMode="auto">
            <a:xfrm>
              <a:off x="3107" y="657"/>
              <a:ext cx="130" cy="7"/>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379" name="Rectangle 663"/>
            <p:cNvSpPr>
              <a:spLocks noChangeArrowheads="1"/>
            </p:cNvSpPr>
            <p:nvPr/>
          </p:nvSpPr>
          <p:spPr bwMode="auto">
            <a:xfrm>
              <a:off x="3107" y="650"/>
              <a:ext cx="130" cy="7"/>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380" name="Rectangle 664"/>
            <p:cNvSpPr>
              <a:spLocks noChangeArrowheads="1"/>
            </p:cNvSpPr>
            <p:nvPr/>
          </p:nvSpPr>
          <p:spPr bwMode="auto">
            <a:xfrm>
              <a:off x="3107" y="643"/>
              <a:ext cx="130" cy="7"/>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381" name="Rectangle 665"/>
            <p:cNvSpPr>
              <a:spLocks noChangeArrowheads="1"/>
            </p:cNvSpPr>
            <p:nvPr/>
          </p:nvSpPr>
          <p:spPr bwMode="auto">
            <a:xfrm>
              <a:off x="3107" y="636"/>
              <a:ext cx="130" cy="7"/>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382" name="Rectangle 666"/>
            <p:cNvSpPr>
              <a:spLocks noChangeArrowheads="1"/>
            </p:cNvSpPr>
            <p:nvPr/>
          </p:nvSpPr>
          <p:spPr bwMode="auto">
            <a:xfrm>
              <a:off x="3107" y="628"/>
              <a:ext cx="130" cy="8"/>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383" name="Rectangle 667"/>
            <p:cNvSpPr>
              <a:spLocks noChangeArrowheads="1"/>
            </p:cNvSpPr>
            <p:nvPr/>
          </p:nvSpPr>
          <p:spPr bwMode="auto">
            <a:xfrm>
              <a:off x="3107" y="621"/>
              <a:ext cx="130" cy="7"/>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384" name="Rectangle 668"/>
            <p:cNvSpPr>
              <a:spLocks noChangeArrowheads="1"/>
            </p:cNvSpPr>
            <p:nvPr/>
          </p:nvSpPr>
          <p:spPr bwMode="auto">
            <a:xfrm>
              <a:off x="3107" y="614"/>
              <a:ext cx="130" cy="7"/>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385" name="Rectangle 669"/>
            <p:cNvSpPr>
              <a:spLocks noChangeArrowheads="1"/>
            </p:cNvSpPr>
            <p:nvPr/>
          </p:nvSpPr>
          <p:spPr bwMode="auto">
            <a:xfrm>
              <a:off x="3107" y="607"/>
              <a:ext cx="130" cy="7"/>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386" name="Rectangle 670"/>
            <p:cNvSpPr>
              <a:spLocks noChangeArrowheads="1"/>
            </p:cNvSpPr>
            <p:nvPr/>
          </p:nvSpPr>
          <p:spPr bwMode="auto">
            <a:xfrm>
              <a:off x="3107" y="600"/>
              <a:ext cx="130" cy="7"/>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387" name="Rectangle 671"/>
            <p:cNvSpPr>
              <a:spLocks noChangeArrowheads="1"/>
            </p:cNvSpPr>
            <p:nvPr/>
          </p:nvSpPr>
          <p:spPr bwMode="auto">
            <a:xfrm>
              <a:off x="3107" y="592"/>
              <a:ext cx="130" cy="8"/>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388" name="Rectangle 672"/>
            <p:cNvSpPr>
              <a:spLocks noChangeArrowheads="1"/>
            </p:cNvSpPr>
            <p:nvPr/>
          </p:nvSpPr>
          <p:spPr bwMode="auto">
            <a:xfrm>
              <a:off x="3107" y="585"/>
              <a:ext cx="130" cy="7"/>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389" name="Rectangle 673"/>
            <p:cNvSpPr>
              <a:spLocks noChangeArrowheads="1"/>
            </p:cNvSpPr>
            <p:nvPr/>
          </p:nvSpPr>
          <p:spPr bwMode="auto">
            <a:xfrm>
              <a:off x="3107" y="581"/>
              <a:ext cx="130" cy="4"/>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390" name="Freeform 674"/>
            <p:cNvSpPr>
              <a:spLocks/>
            </p:cNvSpPr>
            <p:nvPr/>
          </p:nvSpPr>
          <p:spPr bwMode="auto">
            <a:xfrm>
              <a:off x="3107" y="581"/>
              <a:ext cx="130" cy="217"/>
            </a:xfrm>
            <a:custGeom>
              <a:avLst/>
              <a:gdLst>
                <a:gd name="T0" fmla="*/ 389 w 389"/>
                <a:gd name="T1" fmla="*/ 619 h 650"/>
                <a:gd name="T2" fmla="*/ 371 w 389"/>
                <a:gd name="T3" fmla="*/ 610 h 650"/>
                <a:gd name="T4" fmla="*/ 340 w 389"/>
                <a:gd name="T5" fmla="*/ 593 h 650"/>
                <a:gd name="T6" fmla="*/ 313 w 389"/>
                <a:gd name="T7" fmla="*/ 573 h 650"/>
                <a:gd name="T8" fmla="*/ 284 w 389"/>
                <a:gd name="T9" fmla="*/ 552 h 650"/>
                <a:gd name="T10" fmla="*/ 257 w 389"/>
                <a:gd name="T11" fmla="*/ 523 h 650"/>
                <a:gd name="T12" fmla="*/ 231 w 389"/>
                <a:gd name="T13" fmla="*/ 495 h 650"/>
                <a:gd name="T14" fmla="*/ 208 w 389"/>
                <a:gd name="T15" fmla="*/ 462 h 650"/>
                <a:gd name="T16" fmla="*/ 186 w 389"/>
                <a:gd name="T17" fmla="*/ 428 h 650"/>
                <a:gd name="T18" fmla="*/ 166 w 389"/>
                <a:gd name="T19" fmla="*/ 388 h 650"/>
                <a:gd name="T20" fmla="*/ 146 w 389"/>
                <a:gd name="T21" fmla="*/ 348 h 650"/>
                <a:gd name="T22" fmla="*/ 130 w 389"/>
                <a:gd name="T23" fmla="*/ 307 h 650"/>
                <a:gd name="T24" fmla="*/ 116 w 389"/>
                <a:gd name="T25" fmla="*/ 262 h 650"/>
                <a:gd name="T26" fmla="*/ 85 w 389"/>
                <a:gd name="T27" fmla="*/ 163 h 650"/>
                <a:gd name="T28" fmla="*/ 48 w 389"/>
                <a:gd name="T29" fmla="*/ 77 h 650"/>
                <a:gd name="T30" fmla="*/ 0 w 389"/>
                <a:gd name="T31" fmla="*/ 0 h 650"/>
                <a:gd name="T32" fmla="*/ 9 w 389"/>
                <a:gd name="T33" fmla="*/ 16 h 650"/>
                <a:gd name="T34" fmla="*/ 27 w 389"/>
                <a:gd name="T35" fmla="*/ 62 h 650"/>
                <a:gd name="T36" fmla="*/ 44 w 389"/>
                <a:gd name="T37" fmla="*/ 106 h 650"/>
                <a:gd name="T38" fmla="*/ 57 w 389"/>
                <a:gd name="T39" fmla="*/ 153 h 650"/>
                <a:gd name="T40" fmla="*/ 70 w 389"/>
                <a:gd name="T41" fmla="*/ 202 h 650"/>
                <a:gd name="T42" fmla="*/ 79 w 389"/>
                <a:gd name="T43" fmla="*/ 250 h 650"/>
                <a:gd name="T44" fmla="*/ 92 w 389"/>
                <a:gd name="T45" fmla="*/ 287 h 650"/>
                <a:gd name="T46" fmla="*/ 105 w 389"/>
                <a:gd name="T47" fmla="*/ 321 h 650"/>
                <a:gd name="T48" fmla="*/ 119 w 389"/>
                <a:gd name="T49" fmla="*/ 354 h 650"/>
                <a:gd name="T50" fmla="*/ 133 w 389"/>
                <a:gd name="T51" fmla="*/ 388 h 650"/>
                <a:gd name="T52" fmla="*/ 153 w 389"/>
                <a:gd name="T53" fmla="*/ 419 h 650"/>
                <a:gd name="T54" fmla="*/ 170 w 389"/>
                <a:gd name="T55" fmla="*/ 446 h 650"/>
                <a:gd name="T56" fmla="*/ 188 w 389"/>
                <a:gd name="T57" fmla="*/ 475 h 650"/>
                <a:gd name="T58" fmla="*/ 208 w 389"/>
                <a:gd name="T59" fmla="*/ 503 h 650"/>
                <a:gd name="T60" fmla="*/ 227 w 389"/>
                <a:gd name="T61" fmla="*/ 527 h 650"/>
                <a:gd name="T62" fmla="*/ 251 w 389"/>
                <a:gd name="T63" fmla="*/ 552 h 650"/>
                <a:gd name="T64" fmla="*/ 270 w 389"/>
                <a:gd name="T65" fmla="*/ 572 h 650"/>
                <a:gd name="T66" fmla="*/ 293 w 389"/>
                <a:gd name="T67" fmla="*/ 593 h 650"/>
                <a:gd name="T68" fmla="*/ 316 w 389"/>
                <a:gd name="T69" fmla="*/ 610 h 650"/>
                <a:gd name="T70" fmla="*/ 340 w 389"/>
                <a:gd name="T71" fmla="*/ 625 h 650"/>
                <a:gd name="T72" fmla="*/ 363 w 389"/>
                <a:gd name="T73" fmla="*/ 640 h 650"/>
                <a:gd name="T74" fmla="*/ 389 w 389"/>
                <a:gd name="T75" fmla="*/ 650 h 650"/>
                <a:gd name="T76" fmla="*/ 389 w 389"/>
                <a:gd name="T77" fmla="*/ 619 h 6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89"/>
                <a:gd name="T118" fmla="*/ 0 h 650"/>
                <a:gd name="T119" fmla="*/ 389 w 389"/>
                <a:gd name="T120" fmla="*/ 650 h 6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89" h="650">
                  <a:moveTo>
                    <a:pt x="389" y="619"/>
                  </a:moveTo>
                  <a:lnTo>
                    <a:pt x="371" y="610"/>
                  </a:lnTo>
                  <a:lnTo>
                    <a:pt x="340" y="593"/>
                  </a:lnTo>
                  <a:lnTo>
                    <a:pt x="313" y="573"/>
                  </a:lnTo>
                  <a:lnTo>
                    <a:pt x="284" y="552"/>
                  </a:lnTo>
                  <a:lnTo>
                    <a:pt x="257" y="523"/>
                  </a:lnTo>
                  <a:lnTo>
                    <a:pt x="231" y="495"/>
                  </a:lnTo>
                  <a:lnTo>
                    <a:pt x="208" y="462"/>
                  </a:lnTo>
                  <a:lnTo>
                    <a:pt x="186" y="428"/>
                  </a:lnTo>
                  <a:lnTo>
                    <a:pt x="166" y="388"/>
                  </a:lnTo>
                  <a:lnTo>
                    <a:pt x="146" y="348"/>
                  </a:lnTo>
                  <a:lnTo>
                    <a:pt x="130" y="307"/>
                  </a:lnTo>
                  <a:lnTo>
                    <a:pt x="116" y="262"/>
                  </a:lnTo>
                  <a:lnTo>
                    <a:pt x="85" y="163"/>
                  </a:lnTo>
                  <a:lnTo>
                    <a:pt x="48" y="77"/>
                  </a:lnTo>
                  <a:lnTo>
                    <a:pt x="0" y="0"/>
                  </a:lnTo>
                  <a:lnTo>
                    <a:pt x="9" y="16"/>
                  </a:lnTo>
                  <a:lnTo>
                    <a:pt x="27" y="62"/>
                  </a:lnTo>
                  <a:lnTo>
                    <a:pt x="44" y="106"/>
                  </a:lnTo>
                  <a:lnTo>
                    <a:pt x="57" y="153"/>
                  </a:lnTo>
                  <a:lnTo>
                    <a:pt x="70" y="202"/>
                  </a:lnTo>
                  <a:lnTo>
                    <a:pt x="79" y="250"/>
                  </a:lnTo>
                  <a:lnTo>
                    <a:pt x="92" y="287"/>
                  </a:lnTo>
                  <a:lnTo>
                    <a:pt x="105" y="321"/>
                  </a:lnTo>
                  <a:lnTo>
                    <a:pt x="119" y="354"/>
                  </a:lnTo>
                  <a:lnTo>
                    <a:pt x="133" y="388"/>
                  </a:lnTo>
                  <a:lnTo>
                    <a:pt x="153" y="419"/>
                  </a:lnTo>
                  <a:lnTo>
                    <a:pt x="170" y="446"/>
                  </a:lnTo>
                  <a:lnTo>
                    <a:pt x="188" y="475"/>
                  </a:lnTo>
                  <a:lnTo>
                    <a:pt x="208" y="503"/>
                  </a:lnTo>
                  <a:lnTo>
                    <a:pt x="227" y="527"/>
                  </a:lnTo>
                  <a:lnTo>
                    <a:pt x="251" y="552"/>
                  </a:lnTo>
                  <a:lnTo>
                    <a:pt x="270" y="572"/>
                  </a:lnTo>
                  <a:lnTo>
                    <a:pt x="293" y="593"/>
                  </a:lnTo>
                  <a:lnTo>
                    <a:pt x="316" y="610"/>
                  </a:lnTo>
                  <a:lnTo>
                    <a:pt x="340" y="625"/>
                  </a:lnTo>
                  <a:lnTo>
                    <a:pt x="363" y="640"/>
                  </a:lnTo>
                  <a:lnTo>
                    <a:pt x="389" y="650"/>
                  </a:lnTo>
                  <a:lnTo>
                    <a:pt x="389" y="619"/>
                  </a:lnTo>
                  <a:close/>
                </a:path>
              </a:pathLst>
            </a:custGeom>
            <a:solidFill>
              <a:srgbClr val="000000"/>
            </a:solidFill>
            <a:ln w="9525">
              <a:noFill/>
              <a:round/>
              <a:headEnd/>
              <a:tailEnd/>
            </a:ln>
          </p:spPr>
          <p:txBody>
            <a:bodyPr/>
            <a:lstStyle/>
            <a:p>
              <a:endParaRPr lang="es-CL"/>
            </a:p>
          </p:txBody>
        </p:sp>
        <p:sp>
          <p:nvSpPr>
            <p:cNvPr id="159391" name="Rectangle 675"/>
            <p:cNvSpPr>
              <a:spLocks noChangeArrowheads="1"/>
            </p:cNvSpPr>
            <p:nvPr/>
          </p:nvSpPr>
          <p:spPr bwMode="auto">
            <a:xfrm>
              <a:off x="3107" y="794"/>
              <a:ext cx="130" cy="7"/>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392" name="Rectangle 676"/>
            <p:cNvSpPr>
              <a:spLocks noChangeArrowheads="1"/>
            </p:cNvSpPr>
            <p:nvPr/>
          </p:nvSpPr>
          <p:spPr bwMode="auto">
            <a:xfrm>
              <a:off x="3107" y="787"/>
              <a:ext cx="130" cy="7"/>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393" name="Rectangle 677"/>
            <p:cNvSpPr>
              <a:spLocks noChangeArrowheads="1"/>
            </p:cNvSpPr>
            <p:nvPr/>
          </p:nvSpPr>
          <p:spPr bwMode="auto">
            <a:xfrm>
              <a:off x="3107" y="780"/>
              <a:ext cx="130" cy="7"/>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394" name="Rectangle 678"/>
            <p:cNvSpPr>
              <a:spLocks noChangeArrowheads="1"/>
            </p:cNvSpPr>
            <p:nvPr/>
          </p:nvSpPr>
          <p:spPr bwMode="auto">
            <a:xfrm>
              <a:off x="3107" y="772"/>
              <a:ext cx="130" cy="8"/>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395" name="Rectangle 679"/>
            <p:cNvSpPr>
              <a:spLocks noChangeArrowheads="1"/>
            </p:cNvSpPr>
            <p:nvPr/>
          </p:nvSpPr>
          <p:spPr bwMode="auto">
            <a:xfrm>
              <a:off x="3107" y="765"/>
              <a:ext cx="130" cy="7"/>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396" name="Rectangle 680"/>
            <p:cNvSpPr>
              <a:spLocks noChangeArrowheads="1"/>
            </p:cNvSpPr>
            <p:nvPr/>
          </p:nvSpPr>
          <p:spPr bwMode="auto">
            <a:xfrm>
              <a:off x="3107" y="758"/>
              <a:ext cx="130" cy="7"/>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397" name="Rectangle 681"/>
            <p:cNvSpPr>
              <a:spLocks noChangeArrowheads="1"/>
            </p:cNvSpPr>
            <p:nvPr/>
          </p:nvSpPr>
          <p:spPr bwMode="auto">
            <a:xfrm>
              <a:off x="3107" y="751"/>
              <a:ext cx="130" cy="7"/>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398" name="Rectangle 682"/>
            <p:cNvSpPr>
              <a:spLocks noChangeArrowheads="1"/>
            </p:cNvSpPr>
            <p:nvPr/>
          </p:nvSpPr>
          <p:spPr bwMode="auto">
            <a:xfrm>
              <a:off x="3107" y="744"/>
              <a:ext cx="130" cy="7"/>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399" name="Rectangle 683"/>
            <p:cNvSpPr>
              <a:spLocks noChangeArrowheads="1"/>
            </p:cNvSpPr>
            <p:nvPr/>
          </p:nvSpPr>
          <p:spPr bwMode="auto">
            <a:xfrm>
              <a:off x="3107" y="736"/>
              <a:ext cx="130" cy="8"/>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400" name="Rectangle 684"/>
            <p:cNvSpPr>
              <a:spLocks noChangeArrowheads="1"/>
            </p:cNvSpPr>
            <p:nvPr/>
          </p:nvSpPr>
          <p:spPr bwMode="auto">
            <a:xfrm>
              <a:off x="3107" y="729"/>
              <a:ext cx="130" cy="7"/>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401" name="Rectangle 685"/>
            <p:cNvSpPr>
              <a:spLocks noChangeArrowheads="1"/>
            </p:cNvSpPr>
            <p:nvPr/>
          </p:nvSpPr>
          <p:spPr bwMode="auto">
            <a:xfrm>
              <a:off x="3107" y="722"/>
              <a:ext cx="130" cy="7"/>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402" name="Rectangle 686"/>
            <p:cNvSpPr>
              <a:spLocks noChangeArrowheads="1"/>
            </p:cNvSpPr>
            <p:nvPr/>
          </p:nvSpPr>
          <p:spPr bwMode="auto">
            <a:xfrm>
              <a:off x="3107" y="715"/>
              <a:ext cx="130" cy="7"/>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403" name="Rectangle 687"/>
            <p:cNvSpPr>
              <a:spLocks noChangeArrowheads="1"/>
            </p:cNvSpPr>
            <p:nvPr/>
          </p:nvSpPr>
          <p:spPr bwMode="auto">
            <a:xfrm>
              <a:off x="3107" y="708"/>
              <a:ext cx="130" cy="7"/>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404" name="Rectangle 688"/>
            <p:cNvSpPr>
              <a:spLocks noChangeArrowheads="1"/>
            </p:cNvSpPr>
            <p:nvPr/>
          </p:nvSpPr>
          <p:spPr bwMode="auto">
            <a:xfrm>
              <a:off x="3107" y="700"/>
              <a:ext cx="130" cy="8"/>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405" name="Rectangle 689"/>
            <p:cNvSpPr>
              <a:spLocks noChangeArrowheads="1"/>
            </p:cNvSpPr>
            <p:nvPr/>
          </p:nvSpPr>
          <p:spPr bwMode="auto">
            <a:xfrm>
              <a:off x="3107" y="693"/>
              <a:ext cx="130" cy="7"/>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406" name="Rectangle 690"/>
            <p:cNvSpPr>
              <a:spLocks noChangeArrowheads="1"/>
            </p:cNvSpPr>
            <p:nvPr/>
          </p:nvSpPr>
          <p:spPr bwMode="auto">
            <a:xfrm>
              <a:off x="3107" y="686"/>
              <a:ext cx="130" cy="7"/>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407" name="Rectangle 691"/>
            <p:cNvSpPr>
              <a:spLocks noChangeArrowheads="1"/>
            </p:cNvSpPr>
            <p:nvPr/>
          </p:nvSpPr>
          <p:spPr bwMode="auto">
            <a:xfrm>
              <a:off x="3107" y="679"/>
              <a:ext cx="130" cy="7"/>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408" name="Rectangle 692"/>
            <p:cNvSpPr>
              <a:spLocks noChangeArrowheads="1"/>
            </p:cNvSpPr>
            <p:nvPr/>
          </p:nvSpPr>
          <p:spPr bwMode="auto">
            <a:xfrm>
              <a:off x="3107" y="672"/>
              <a:ext cx="130" cy="7"/>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409" name="Rectangle 693"/>
            <p:cNvSpPr>
              <a:spLocks noChangeArrowheads="1"/>
            </p:cNvSpPr>
            <p:nvPr/>
          </p:nvSpPr>
          <p:spPr bwMode="auto">
            <a:xfrm>
              <a:off x="3107" y="664"/>
              <a:ext cx="130" cy="8"/>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410" name="Rectangle 694"/>
            <p:cNvSpPr>
              <a:spLocks noChangeArrowheads="1"/>
            </p:cNvSpPr>
            <p:nvPr/>
          </p:nvSpPr>
          <p:spPr bwMode="auto">
            <a:xfrm>
              <a:off x="3107" y="657"/>
              <a:ext cx="130" cy="7"/>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411" name="Rectangle 695"/>
            <p:cNvSpPr>
              <a:spLocks noChangeArrowheads="1"/>
            </p:cNvSpPr>
            <p:nvPr/>
          </p:nvSpPr>
          <p:spPr bwMode="auto">
            <a:xfrm>
              <a:off x="3107" y="650"/>
              <a:ext cx="130" cy="7"/>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412" name="Rectangle 696"/>
            <p:cNvSpPr>
              <a:spLocks noChangeArrowheads="1"/>
            </p:cNvSpPr>
            <p:nvPr/>
          </p:nvSpPr>
          <p:spPr bwMode="auto">
            <a:xfrm>
              <a:off x="3107" y="643"/>
              <a:ext cx="130" cy="7"/>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413" name="Rectangle 697"/>
            <p:cNvSpPr>
              <a:spLocks noChangeArrowheads="1"/>
            </p:cNvSpPr>
            <p:nvPr/>
          </p:nvSpPr>
          <p:spPr bwMode="auto">
            <a:xfrm>
              <a:off x="3107" y="636"/>
              <a:ext cx="130" cy="7"/>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414" name="Rectangle 698"/>
            <p:cNvSpPr>
              <a:spLocks noChangeArrowheads="1"/>
            </p:cNvSpPr>
            <p:nvPr/>
          </p:nvSpPr>
          <p:spPr bwMode="auto">
            <a:xfrm>
              <a:off x="3107" y="628"/>
              <a:ext cx="130" cy="8"/>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415" name="Rectangle 699"/>
            <p:cNvSpPr>
              <a:spLocks noChangeArrowheads="1"/>
            </p:cNvSpPr>
            <p:nvPr/>
          </p:nvSpPr>
          <p:spPr bwMode="auto">
            <a:xfrm>
              <a:off x="3107" y="621"/>
              <a:ext cx="130" cy="7"/>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416" name="Rectangle 700"/>
            <p:cNvSpPr>
              <a:spLocks noChangeArrowheads="1"/>
            </p:cNvSpPr>
            <p:nvPr/>
          </p:nvSpPr>
          <p:spPr bwMode="auto">
            <a:xfrm>
              <a:off x="3107" y="614"/>
              <a:ext cx="130" cy="7"/>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417" name="Rectangle 701"/>
            <p:cNvSpPr>
              <a:spLocks noChangeArrowheads="1"/>
            </p:cNvSpPr>
            <p:nvPr/>
          </p:nvSpPr>
          <p:spPr bwMode="auto">
            <a:xfrm>
              <a:off x="3107" y="607"/>
              <a:ext cx="130" cy="7"/>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418" name="Rectangle 702"/>
            <p:cNvSpPr>
              <a:spLocks noChangeArrowheads="1"/>
            </p:cNvSpPr>
            <p:nvPr/>
          </p:nvSpPr>
          <p:spPr bwMode="auto">
            <a:xfrm>
              <a:off x="3107" y="600"/>
              <a:ext cx="130" cy="7"/>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419" name="Rectangle 703"/>
            <p:cNvSpPr>
              <a:spLocks noChangeArrowheads="1"/>
            </p:cNvSpPr>
            <p:nvPr/>
          </p:nvSpPr>
          <p:spPr bwMode="auto">
            <a:xfrm>
              <a:off x="3107" y="592"/>
              <a:ext cx="130" cy="8"/>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420" name="Rectangle 704"/>
            <p:cNvSpPr>
              <a:spLocks noChangeArrowheads="1"/>
            </p:cNvSpPr>
            <p:nvPr/>
          </p:nvSpPr>
          <p:spPr bwMode="auto">
            <a:xfrm>
              <a:off x="3107" y="585"/>
              <a:ext cx="130" cy="7"/>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421" name="Rectangle 705"/>
            <p:cNvSpPr>
              <a:spLocks noChangeArrowheads="1"/>
            </p:cNvSpPr>
            <p:nvPr/>
          </p:nvSpPr>
          <p:spPr bwMode="auto">
            <a:xfrm>
              <a:off x="3107" y="581"/>
              <a:ext cx="130" cy="4"/>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422" name="Rectangle 706"/>
            <p:cNvSpPr>
              <a:spLocks noChangeArrowheads="1"/>
            </p:cNvSpPr>
            <p:nvPr/>
          </p:nvSpPr>
          <p:spPr bwMode="auto">
            <a:xfrm>
              <a:off x="3043" y="770"/>
              <a:ext cx="83" cy="2"/>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423" name="Rectangle 707"/>
            <p:cNvSpPr>
              <a:spLocks noChangeArrowheads="1"/>
            </p:cNvSpPr>
            <p:nvPr/>
          </p:nvSpPr>
          <p:spPr bwMode="auto">
            <a:xfrm>
              <a:off x="3043" y="768"/>
              <a:ext cx="83"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424" name="Rectangle 708"/>
            <p:cNvSpPr>
              <a:spLocks noChangeArrowheads="1"/>
            </p:cNvSpPr>
            <p:nvPr/>
          </p:nvSpPr>
          <p:spPr bwMode="auto">
            <a:xfrm>
              <a:off x="3043" y="767"/>
              <a:ext cx="83"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425" name="Rectangle 709"/>
            <p:cNvSpPr>
              <a:spLocks noChangeArrowheads="1"/>
            </p:cNvSpPr>
            <p:nvPr/>
          </p:nvSpPr>
          <p:spPr bwMode="auto">
            <a:xfrm>
              <a:off x="3043" y="765"/>
              <a:ext cx="83"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426" name="Rectangle 710"/>
            <p:cNvSpPr>
              <a:spLocks noChangeArrowheads="1"/>
            </p:cNvSpPr>
            <p:nvPr/>
          </p:nvSpPr>
          <p:spPr bwMode="auto">
            <a:xfrm>
              <a:off x="3043" y="763"/>
              <a:ext cx="83"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427" name="Rectangle 711"/>
            <p:cNvSpPr>
              <a:spLocks noChangeArrowheads="1"/>
            </p:cNvSpPr>
            <p:nvPr/>
          </p:nvSpPr>
          <p:spPr bwMode="auto">
            <a:xfrm>
              <a:off x="3043" y="761"/>
              <a:ext cx="83"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428" name="Rectangle 712"/>
            <p:cNvSpPr>
              <a:spLocks noChangeArrowheads="1"/>
            </p:cNvSpPr>
            <p:nvPr/>
          </p:nvSpPr>
          <p:spPr bwMode="auto">
            <a:xfrm>
              <a:off x="3043" y="760"/>
              <a:ext cx="83" cy="1"/>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429" name="Rectangle 713"/>
            <p:cNvSpPr>
              <a:spLocks noChangeArrowheads="1"/>
            </p:cNvSpPr>
            <p:nvPr/>
          </p:nvSpPr>
          <p:spPr bwMode="auto">
            <a:xfrm>
              <a:off x="3043" y="758"/>
              <a:ext cx="83" cy="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430" name="Rectangle 714"/>
            <p:cNvSpPr>
              <a:spLocks noChangeArrowheads="1"/>
            </p:cNvSpPr>
            <p:nvPr/>
          </p:nvSpPr>
          <p:spPr bwMode="auto">
            <a:xfrm>
              <a:off x="3043" y="756"/>
              <a:ext cx="83" cy="2"/>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431" name="Rectangle 715"/>
            <p:cNvSpPr>
              <a:spLocks noChangeArrowheads="1"/>
            </p:cNvSpPr>
            <p:nvPr/>
          </p:nvSpPr>
          <p:spPr bwMode="auto">
            <a:xfrm>
              <a:off x="3043" y="754"/>
              <a:ext cx="83"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432" name="Rectangle 716"/>
            <p:cNvSpPr>
              <a:spLocks noChangeArrowheads="1"/>
            </p:cNvSpPr>
            <p:nvPr/>
          </p:nvSpPr>
          <p:spPr bwMode="auto">
            <a:xfrm>
              <a:off x="3043" y="752"/>
              <a:ext cx="83" cy="2"/>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433" name="Rectangle 717"/>
            <p:cNvSpPr>
              <a:spLocks noChangeArrowheads="1"/>
            </p:cNvSpPr>
            <p:nvPr/>
          </p:nvSpPr>
          <p:spPr bwMode="auto">
            <a:xfrm>
              <a:off x="3043" y="751"/>
              <a:ext cx="83" cy="1"/>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434" name="Rectangle 718"/>
            <p:cNvSpPr>
              <a:spLocks noChangeArrowheads="1"/>
            </p:cNvSpPr>
            <p:nvPr/>
          </p:nvSpPr>
          <p:spPr bwMode="auto">
            <a:xfrm>
              <a:off x="3043" y="749"/>
              <a:ext cx="83"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435" name="Rectangle 719"/>
            <p:cNvSpPr>
              <a:spLocks noChangeArrowheads="1"/>
            </p:cNvSpPr>
            <p:nvPr/>
          </p:nvSpPr>
          <p:spPr bwMode="auto">
            <a:xfrm>
              <a:off x="3043" y="747"/>
              <a:ext cx="83" cy="2"/>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436" name="Rectangle 720"/>
            <p:cNvSpPr>
              <a:spLocks noChangeArrowheads="1"/>
            </p:cNvSpPr>
            <p:nvPr/>
          </p:nvSpPr>
          <p:spPr bwMode="auto">
            <a:xfrm>
              <a:off x="3043" y="745"/>
              <a:ext cx="83"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437" name="Rectangle 721"/>
            <p:cNvSpPr>
              <a:spLocks noChangeArrowheads="1"/>
            </p:cNvSpPr>
            <p:nvPr/>
          </p:nvSpPr>
          <p:spPr bwMode="auto">
            <a:xfrm>
              <a:off x="3043" y="744"/>
              <a:ext cx="83"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438" name="Rectangle 722"/>
            <p:cNvSpPr>
              <a:spLocks noChangeArrowheads="1"/>
            </p:cNvSpPr>
            <p:nvPr/>
          </p:nvSpPr>
          <p:spPr bwMode="auto">
            <a:xfrm>
              <a:off x="3043" y="742"/>
              <a:ext cx="83"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439" name="Rectangle 723"/>
            <p:cNvSpPr>
              <a:spLocks noChangeArrowheads="1"/>
            </p:cNvSpPr>
            <p:nvPr/>
          </p:nvSpPr>
          <p:spPr bwMode="auto">
            <a:xfrm>
              <a:off x="3043" y="740"/>
              <a:ext cx="83"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440" name="Rectangle 724"/>
            <p:cNvSpPr>
              <a:spLocks noChangeArrowheads="1"/>
            </p:cNvSpPr>
            <p:nvPr/>
          </p:nvSpPr>
          <p:spPr bwMode="auto">
            <a:xfrm>
              <a:off x="3043" y="739"/>
              <a:ext cx="83"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441" name="Rectangle 725"/>
            <p:cNvSpPr>
              <a:spLocks noChangeArrowheads="1"/>
            </p:cNvSpPr>
            <p:nvPr/>
          </p:nvSpPr>
          <p:spPr bwMode="auto">
            <a:xfrm>
              <a:off x="3043" y="737"/>
              <a:ext cx="83"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442" name="Rectangle 726"/>
            <p:cNvSpPr>
              <a:spLocks noChangeArrowheads="1"/>
            </p:cNvSpPr>
            <p:nvPr/>
          </p:nvSpPr>
          <p:spPr bwMode="auto">
            <a:xfrm>
              <a:off x="3043" y="735"/>
              <a:ext cx="83" cy="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443" name="Rectangle 727"/>
            <p:cNvSpPr>
              <a:spLocks noChangeArrowheads="1"/>
            </p:cNvSpPr>
            <p:nvPr/>
          </p:nvSpPr>
          <p:spPr bwMode="auto">
            <a:xfrm>
              <a:off x="3043" y="733"/>
              <a:ext cx="83"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444" name="Rectangle 728"/>
            <p:cNvSpPr>
              <a:spLocks noChangeArrowheads="1"/>
            </p:cNvSpPr>
            <p:nvPr/>
          </p:nvSpPr>
          <p:spPr bwMode="auto">
            <a:xfrm>
              <a:off x="3043" y="732"/>
              <a:ext cx="83"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445" name="Rectangle 729"/>
            <p:cNvSpPr>
              <a:spLocks noChangeArrowheads="1"/>
            </p:cNvSpPr>
            <p:nvPr/>
          </p:nvSpPr>
          <p:spPr bwMode="auto">
            <a:xfrm>
              <a:off x="3043" y="730"/>
              <a:ext cx="83"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446" name="Rectangle 730"/>
            <p:cNvSpPr>
              <a:spLocks noChangeArrowheads="1"/>
            </p:cNvSpPr>
            <p:nvPr/>
          </p:nvSpPr>
          <p:spPr bwMode="auto">
            <a:xfrm>
              <a:off x="3043" y="728"/>
              <a:ext cx="83"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447" name="Rectangle 731"/>
            <p:cNvSpPr>
              <a:spLocks noChangeArrowheads="1"/>
            </p:cNvSpPr>
            <p:nvPr/>
          </p:nvSpPr>
          <p:spPr bwMode="auto">
            <a:xfrm>
              <a:off x="3043" y="726"/>
              <a:ext cx="83"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448" name="Rectangle 732"/>
            <p:cNvSpPr>
              <a:spLocks noChangeArrowheads="1"/>
            </p:cNvSpPr>
            <p:nvPr/>
          </p:nvSpPr>
          <p:spPr bwMode="auto">
            <a:xfrm>
              <a:off x="3043" y="725"/>
              <a:ext cx="83"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449" name="Rectangle 733"/>
            <p:cNvSpPr>
              <a:spLocks noChangeArrowheads="1"/>
            </p:cNvSpPr>
            <p:nvPr/>
          </p:nvSpPr>
          <p:spPr bwMode="auto">
            <a:xfrm>
              <a:off x="3043" y="723"/>
              <a:ext cx="83" cy="2"/>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450" name="Rectangle 734"/>
            <p:cNvSpPr>
              <a:spLocks noChangeArrowheads="1"/>
            </p:cNvSpPr>
            <p:nvPr/>
          </p:nvSpPr>
          <p:spPr bwMode="auto">
            <a:xfrm>
              <a:off x="3043" y="721"/>
              <a:ext cx="83"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451" name="Rectangle 735"/>
            <p:cNvSpPr>
              <a:spLocks noChangeArrowheads="1"/>
            </p:cNvSpPr>
            <p:nvPr/>
          </p:nvSpPr>
          <p:spPr bwMode="auto">
            <a:xfrm>
              <a:off x="3043" y="719"/>
              <a:ext cx="83"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452" name="Rectangle 736"/>
            <p:cNvSpPr>
              <a:spLocks noChangeArrowheads="1"/>
            </p:cNvSpPr>
            <p:nvPr/>
          </p:nvSpPr>
          <p:spPr bwMode="auto">
            <a:xfrm>
              <a:off x="3043" y="718"/>
              <a:ext cx="83"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453" name="Freeform 737"/>
            <p:cNvSpPr>
              <a:spLocks/>
            </p:cNvSpPr>
            <p:nvPr/>
          </p:nvSpPr>
          <p:spPr bwMode="auto">
            <a:xfrm>
              <a:off x="3043" y="718"/>
              <a:ext cx="83" cy="53"/>
            </a:xfrm>
            <a:custGeom>
              <a:avLst/>
              <a:gdLst>
                <a:gd name="T0" fmla="*/ 249 w 249"/>
                <a:gd name="T1" fmla="*/ 0 h 160"/>
                <a:gd name="T2" fmla="*/ 240 w 249"/>
                <a:gd name="T3" fmla="*/ 20 h 160"/>
                <a:gd name="T4" fmla="*/ 230 w 249"/>
                <a:gd name="T5" fmla="*/ 41 h 160"/>
                <a:gd name="T6" fmla="*/ 220 w 249"/>
                <a:gd name="T7" fmla="*/ 58 h 160"/>
                <a:gd name="T8" fmla="*/ 208 w 249"/>
                <a:gd name="T9" fmla="*/ 78 h 160"/>
                <a:gd name="T10" fmla="*/ 195 w 249"/>
                <a:gd name="T11" fmla="*/ 91 h 160"/>
                <a:gd name="T12" fmla="*/ 182 w 249"/>
                <a:gd name="T13" fmla="*/ 105 h 160"/>
                <a:gd name="T14" fmla="*/ 169 w 249"/>
                <a:gd name="T15" fmla="*/ 117 h 160"/>
                <a:gd name="T16" fmla="*/ 154 w 249"/>
                <a:gd name="T17" fmla="*/ 130 h 160"/>
                <a:gd name="T18" fmla="*/ 140 w 249"/>
                <a:gd name="T19" fmla="*/ 140 h 160"/>
                <a:gd name="T20" fmla="*/ 125 w 249"/>
                <a:gd name="T21" fmla="*/ 146 h 160"/>
                <a:gd name="T22" fmla="*/ 109 w 249"/>
                <a:gd name="T23" fmla="*/ 153 h 160"/>
                <a:gd name="T24" fmla="*/ 94 w 249"/>
                <a:gd name="T25" fmla="*/ 154 h 160"/>
                <a:gd name="T26" fmla="*/ 79 w 249"/>
                <a:gd name="T27" fmla="*/ 160 h 160"/>
                <a:gd name="T28" fmla="*/ 60 w 249"/>
                <a:gd name="T29" fmla="*/ 160 h 160"/>
                <a:gd name="T30" fmla="*/ 46 w 249"/>
                <a:gd name="T31" fmla="*/ 160 h 160"/>
                <a:gd name="T32" fmla="*/ 29 w 249"/>
                <a:gd name="T33" fmla="*/ 154 h 160"/>
                <a:gd name="T34" fmla="*/ 0 w 249"/>
                <a:gd name="T35" fmla="*/ 143 h 160"/>
                <a:gd name="T36" fmla="*/ 37 w 249"/>
                <a:gd name="T37" fmla="*/ 146 h 160"/>
                <a:gd name="T38" fmla="*/ 56 w 249"/>
                <a:gd name="T39" fmla="*/ 145 h 160"/>
                <a:gd name="T40" fmla="*/ 72 w 249"/>
                <a:gd name="T41" fmla="*/ 140 h 160"/>
                <a:gd name="T42" fmla="*/ 90 w 249"/>
                <a:gd name="T43" fmla="*/ 134 h 160"/>
                <a:gd name="T44" fmla="*/ 109 w 249"/>
                <a:gd name="T45" fmla="*/ 126 h 160"/>
                <a:gd name="T46" fmla="*/ 126 w 249"/>
                <a:gd name="T47" fmla="*/ 119 h 160"/>
                <a:gd name="T48" fmla="*/ 141 w 249"/>
                <a:gd name="T49" fmla="*/ 110 h 160"/>
                <a:gd name="T50" fmla="*/ 158 w 249"/>
                <a:gd name="T51" fmla="*/ 97 h 160"/>
                <a:gd name="T52" fmla="*/ 176 w 249"/>
                <a:gd name="T53" fmla="*/ 84 h 160"/>
                <a:gd name="T54" fmla="*/ 190 w 249"/>
                <a:gd name="T55" fmla="*/ 67 h 160"/>
                <a:gd name="T56" fmla="*/ 205 w 249"/>
                <a:gd name="T57" fmla="*/ 51 h 160"/>
                <a:gd name="T58" fmla="*/ 219 w 249"/>
                <a:gd name="T59" fmla="*/ 31 h 160"/>
                <a:gd name="T60" fmla="*/ 232 w 249"/>
                <a:gd name="T61" fmla="*/ 13 h 160"/>
                <a:gd name="T62" fmla="*/ 249 w 249"/>
                <a:gd name="T63" fmla="*/ 0 h 1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9"/>
                <a:gd name="T97" fmla="*/ 0 h 160"/>
                <a:gd name="T98" fmla="*/ 249 w 249"/>
                <a:gd name="T99" fmla="*/ 160 h 1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9" h="160">
                  <a:moveTo>
                    <a:pt x="249" y="0"/>
                  </a:moveTo>
                  <a:lnTo>
                    <a:pt x="240" y="20"/>
                  </a:lnTo>
                  <a:lnTo>
                    <a:pt x="230" y="41"/>
                  </a:lnTo>
                  <a:lnTo>
                    <a:pt x="220" y="58"/>
                  </a:lnTo>
                  <a:lnTo>
                    <a:pt x="208" y="78"/>
                  </a:lnTo>
                  <a:lnTo>
                    <a:pt x="195" y="91"/>
                  </a:lnTo>
                  <a:lnTo>
                    <a:pt x="182" y="105"/>
                  </a:lnTo>
                  <a:lnTo>
                    <a:pt x="169" y="117"/>
                  </a:lnTo>
                  <a:lnTo>
                    <a:pt x="154" y="130"/>
                  </a:lnTo>
                  <a:lnTo>
                    <a:pt x="140" y="140"/>
                  </a:lnTo>
                  <a:lnTo>
                    <a:pt x="125" y="146"/>
                  </a:lnTo>
                  <a:lnTo>
                    <a:pt x="109" y="153"/>
                  </a:lnTo>
                  <a:lnTo>
                    <a:pt x="94" y="154"/>
                  </a:lnTo>
                  <a:lnTo>
                    <a:pt x="79" y="160"/>
                  </a:lnTo>
                  <a:lnTo>
                    <a:pt x="60" y="160"/>
                  </a:lnTo>
                  <a:lnTo>
                    <a:pt x="46" y="160"/>
                  </a:lnTo>
                  <a:lnTo>
                    <a:pt x="29" y="154"/>
                  </a:lnTo>
                  <a:lnTo>
                    <a:pt x="0" y="143"/>
                  </a:lnTo>
                  <a:lnTo>
                    <a:pt x="37" y="146"/>
                  </a:lnTo>
                  <a:lnTo>
                    <a:pt x="56" y="145"/>
                  </a:lnTo>
                  <a:lnTo>
                    <a:pt x="72" y="140"/>
                  </a:lnTo>
                  <a:lnTo>
                    <a:pt x="90" y="134"/>
                  </a:lnTo>
                  <a:lnTo>
                    <a:pt x="109" y="126"/>
                  </a:lnTo>
                  <a:lnTo>
                    <a:pt x="126" y="119"/>
                  </a:lnTo>
                  <a:lnTo>
                    <a:pt x="141" y="110"/>
                  </a:lnTo>
                  <a:lnTo>
                    <a:pt x="158" y="97"/>
                  </a:lnTo>
                  <a:lnTo>
                    <a:pt x="176" y="84"/>
                  </a:lnTo>
                  <a:lnTo>
                    <a:pt x="190" y="67"/>
                  </a:lnTo>
                  <a:lnTo>
                    <a:pt x="205" y="51"/>
                  </a:lnTo>
                  <a:lnTo>
                    <a:pt x="219" y="31"/>
                  </a:lnTo>
                  <a:lnTo>
                    <a:pt x="232" y="13"/>
                  </a:lnTo>
                  <a:lnTo>
                    <a:pt x="249" y="0"/>
                  </a:lnTo>
                  <a:close/>
                </a:path>
              </a:pathLst>
            </a:custGeom>
            <a:solidFill>
              <a:srgbClr val="000000"/>
            </a:solidFill>
            <a:ln w="9525">
              <a:noFill/>
              <a:round/>
              <a:headEnd/>
              <a:tailEnd/>
            </a:ln>
          </p:spPr>
          <p:txBody>
            <a:bodyPr/>
            <a:lstStyle/>
            <a:p>
              <a:endParaRPr lang="es-CL"/>
            </a:p>
          </p:txBody>
        </p:sp>
        <p:sp>
          <p:nvSpPr>
            <p:cNvPr id="159454" name="Rectangle 738"/>
            <p:cNvSpPr>
              <a:spLocks noChangeArrowheads="1"/>
            </p:cNvSpPr>
            <p:nvPr/>
          </p:nvSpPr>
          <p:spPr bwMode="auto">
            <a:xfrm>
              <a:off x="3043" y="770"/>
              <a:ext cx="83" cy="2"/>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455" name="Rectangle 739"/>
            <p:cNvSpPr>
              <a:spLocks noChangeArrowheads="1"/>
            </p:cNvSpPr>
            <p:nvPr/>
          </p:nvSpPr>
          <p:spPr bwMode="auto">
            <a:xfrm>
              <a:off x="3043" y="768"/>
              <a:ext cx="83"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456" name="Rectangle 740"/>
            <p:cNvSpPr>
              <a:spLocks noChangeArrowheads="1"/>
            </p:cNvSpPr>
            <p:nvPr/>
          </p:nvSpPr>
          <p:spPr bwMode="auto">
            <a:xfrm>
              <a:off x="3043" y="767"/>
              <a:ext cx="83"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457" name="Rectangle 741"/>
            <p:cNvSpPr>
              <a:spLocks noChangeArrowheads="1"/>
            </p:cNvSpPr>
            <p:nvPr/>
          </p:nvSpPr>
          <p:spPr bwMode="auto">
            <a:xfrm>
              <a:off x="3043" y="765"/>
              <a:ext cx="83"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458" name="Rectangle 742"/>
            <p:cNvSpPr>
              <a:spLocks noChangeArrowheads="1"/>
            </p:cNvSpPr>
            <p:nvPr/>
          </p:nvSpPr>
          <p:spPr bwMode="auto">
            <a:xfrm>
              <a:off x="3043" y="763"/>
              <a:ext cx="83"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459" name="Rectangle 743"/>
            <p:cNvSpPr>
              <a:spLocks noChangeArrowheads="1"/>
            </p:cNvSpPr>
            <p:nvPr/>
          </p:nvSpPr>
          <p:spPr bwMode="auto">
            <a:xfrm>
              <a:off x="3043" y="761"/>
              <a:ext cx="83"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460" name="Rectangle 744"/>
            <p:cNvSpPr>
              <a:spLocks noChangeArrowheads="1"/>
            </p:cNvSpPr>
            <p:nvPr/>
          </p:nvSpPr>
          <p:spPr bwMode="auto">
            <a:xfrm>
              <a:off x="3043" y="760"/>
              <a:ext cx="83" cy="1"/>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461" name="Rectangle 745"/>
            <p:cNvSpPr>
              <a:spLocks noChangeArrowheads="1"/>
            </p:cNvSpPr>
            <p:nvPr/>
          </p:nvSpPr>
          <p:spPr bwMode="auto">
            <a:xfrm>
              <a:off x="3043" y="758"/>
              <a:ext cx="83" cy="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462" name="Rectangle 746"/>
            <p:cNvSpPr>
              <a:spLocks noChangeArrowheads="1"/>
            </p:cNvSpPr>
            <p:nvPr/>
          </p:nvSpPr>
          <p:spPr bwMode="auto">
            <a:xfrm>
              <a:off x="3043" y="756"/>
              <a:ext cx="83" cy="2"/>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463" name="Rectangle 747"/>
            <p:cNvSpPr>
              <a:spLocks noChangeArrowheads="1"/>
            </p:cNvSpPr>
            <p:nvPr/>
          </p:nvSpPr>
          <p:spPr bwMode="auto">
            <a:xfrm>
              <a:off x="3043" y="754"/>
              <a:ext cx="83"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464" name="Rectangle 748"/>
            <p:cNvSpPr>
              <a:spLocks noChangeArrowheads="1"/>
            </p:cNvSpPr>
            <p:nvPr/>
          </p:nvSpPr>
          <p:spPr bwMode="auto">
            <a:xfrm>
              <a:off x="3043" y="752"/>
              <a:ext cx="83" cy="2"/>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465" name="Rectangle 749"/>
            <p:cNvSpPr>
              <a:spLocks noChangeArrowheads="1"/>
            </p:cNvSpPr>
            <p:nvPr/>
          </p:nvSpPr>
          <p:spPr bwMode="auto">
            <a:xfrm>
              <a:off x="3043" y="751"/>
              <a:ext cx="83" cy="1"/>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466" name="Rectangle 750"/>
            <p:cNvSpPr>
              <a:spLocks noChangeArrowheads="1"/>
            </p:cNvSpPr>
            <p:nvPr/>
          </p:nvSpPr>
          <p:spPr bwMode="auto">
            <a:xfrm>
              <a:off x="3043" y="749"/>
              <a:ext cx="83"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467" name="Rectangle 751"/>
            <p:cNvSpPr>
              <a:spLocks noChangeArrowheads="1"/>
            </p:cNvSpPr>
            <p:nvPr/>
          </p:nvSpPr>
          <p:spPr bwMode="auto">
            <a:xfrm>
              <a:off x="3043" y="747"/>
              <a:ext cx="83" cy="2"/>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468" name="Rectangle 752"/>
            <p:cNvSpPr>
              <a:spLocks noChangeArrowheads="1"/>
            </p:cNvSpPr>
            <p:nvPr/>
          </p:nvSpPr>
          <p:spPr bwMode="auto">
            <a:xfrm>
              <a:off x="3043" y="745"/>
              <a:ext cx="83"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469" name="Rectangle 753"/>
            <p:cNvSpPr>
              <a:spLocks noChangeArrowheads="1"/>
            </p:cNvSpPr>
            <p:nvPr/>
          </p:nvSpPr>
          <p:spPr bwMode="auto">
            <a:xfrm>
              <a:off x="3043" y="744"/>
              <a:ext cx="83"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470" name="Rectangle 754"/>
            <p:cNvSpPr>
              <a:spLocks noChangeArrowheads="1"/>
            </p:cNvSpPr>
            <p:nvPr/>
          </p:nvSpPr>
          <p:spPr bwMode="auto">
            <a:xfrm>
              <a:off x="3043" y="742"/>
              <a:ext cx="83"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471" name="Rectangle 755"/>
            <p:cNvSpPr>
              <a:spLocks noChangeArrowheads="1"/>
            </p:cNvSpPr>
            <p:nvPr/>
          </p:nvSpPr>
          <p:spPr bwMode="auto">
            <a:xfrm>
              <a:off x="3043" y="740"/>
              <a:ext cx="83"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472" name="Rectangle 756"/>
            <p:cNvSpPr>
              <a:spLocks noChangeArrowheads="1"/>
            </p:cNvSpPr>
            <p:nvPr/>
          </p:nvSpPr>
          <p:spPr bwMode="auto">
            <a:xfrm>
              <a:off x="3043" y="739"/>
              <a:ext cx="83"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473" name="Rectangle 757"/>
            <p:cNvSpPr>
              <a:spLocks noChangeArrowheads="1"/>
            </p:cNvSpPr>
            <p:nvPr/>
          </p:nvSpPr>
          <p:spPr bwMode="auto">
            <a:xfrm>
              <a:off x="3043" y="737"/>
              <a:ext cx="83"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474" name="Rectangle 758"/>
            <p:cNvSpPr>
              <a:spLocks noChangeArrowheads="1"/>
            </p:cNvSpPr>
            <p:nvPr/>
          </p:nvSpPr>
          <p:spPr bwMode="auto">
            <a:xfrm>
              <a:off x="3043" y="735"/>
              <a:ext cx="83" cy="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475" name="Rectangle 759"/>
            <p:cNvSpPr>
              <a:spLocks noChangeArrowheads="1"/>
            </p:cNvSpPr>
            <p:nvPr/>
          </p:nvSpPr>
          <p:spPr bwMode="auto">
            <a:xfrm>
              <a:off x="3043" y="733"/>
              <a:ext cx="83"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476" name="Rectangle 760"/>
            <p:cNvSpPr>
              <a:spLocks noChangeArrowheads="1"/>
            </p:cNvSpPr>
            <p:nvPr/>
          </p:nvSpPr>
          <p:spPr bwMode="auto">
            <a:xfrm>
              <a:off x="3043" y="732"/>
              <a:ext cx="83"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477" name="Rectangle 761"/>
            <p:cNvSpPr>
              <a:spLocks noChangeArrowheads="1"/>
            </p:cNvSpPr>
            <p:nvPr/>
          </p:nvSpPr>
          <p:spPr bwMode="auto">
            <a:xfrm>
              <a:off x="3043" y="730"/>
              <a:ext cx="83"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478" name="Rectangle 762"/>
            <p:cNvSpPr>
              <a:spLocks noChangeArrowheads="1"/>
            </p:cNvSpPr>
            <p:nvPr/>
          </p:nvSpPr>
          <p:spPr bwMode="auto">
            <a:xfrm>
              <a:off x="3043" y="728"/>
              <a:ext cx="83"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479" name="Rectangle 763"/>
            <p:cNvSpPr>
              <a:spLocks noChangeArrowheads="1"/>
            </p:cNvSpPr>
            <p:nvPr/>
          </p:nvSpPr>
          <p:spPr bwMode="auto">
            <a:xfrm>
              <a:off x="3043" y="726"/>
              <a:ext cx="83"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480" name="Rectangle 764"/>
            <p:cNvSpPr>
              <a:spLocks noChangeArrowheads="1"/>
            </p:cNvSpPr>
            <p:nvPr/>
          </p:nvSpPr>
          <p:spPr bwMode="auto">
            <a:xfrm>
              <a:off x="3043" y="725"/>
              <a:ext cx="83"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481" name="Rectangle 765"/>
            <p:cNvSpPr>
              <a:spLocks noChangeArrowheads="1"/>
            </p:cNvSpPr>
            <p:nvPr/>
          </p:nvSpPr>
          <p:spPr bwMode="auto">
            <a:xfrm>
              <a:off x="3043" y="723"/>
              <a:ext cx="83" cy="2"/>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482" name="Rectangle 766"/>
            <p:cNvSpPr>
              <a:spLocks noChangeArrowheads="1"/>
            </p:cNvSpPr>
            <p:nvPr/>
          </p:nvSpPr>
          <p:spPr bwMode="auto">
            <a:xfrm>
              <a:off x="3043" y="721"/>
              <a:ext cx="83"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483" name="Rectangle 767"/>
            <p:cNvSpPr>
              <a:spLocks noChangeArrowheads="1"/>
            </p:cNvSpPr>
            <p:nvPr/>
          </p:nvSpPr>
          <p:spPr bwMode="auto">
            <a:xfrm>
              <a:off x="3043" y="719"/>
              <a:ext cx="83"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484" name="Rectangle 768"/>
            <p:cNvSpPr>
              <a:spLocks noChangeArrowheads="1"/>
            </p:cNvSpPr>
            <p:nvPr/>
          </p:nvSpPr>
          <p:spPr bwMode="auto">
            <a:xfrm>
              <a:off x="3043" y="718"/>
              <a:ext cx="83"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485" name="Rectangle 769"/>
            <p:cNvSpPr>
              <a:spLocks noChangeArrowheads="1"/>
            </p:cNvSpPr>
            <p:nvPr/>
          </p:nvSpPr>
          <p:spPr bwMode="auto">
            <a:xfrm>
              <a:off x="3015" y="753"/>
              <a:ext cx="80"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486" name="Rectangle 770"/>
            <p:cNvSpPr>
              <a:spLocks noChangeArrowheads="1"/>
            </p:cNvSpPr>
            <p:nvPr/>
          </p:nvSpPr>
          <p:spPr bwMode="auto">
            <a:xfrm>
              <a:off x="3015" y="752"/>
              <a:ext cx="80"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487" name="Rectangle 771"/>
            <p:cNvSpPr>
              <a:spLocks noChangeArrowheads="1"/>
            </p:cNvSpPr>
            <p:nvPr/>
          </p:nvSpPr>
          <p:spPr bwMode="auto">
            <a:xfrm>
              <a:off x="3015" y="751"/>
              <a:ext cx="80"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488" name="Rectangle 772"/>
            <p:cNvSpPr>
              <a:spLocks noChangeArrowheads="1"/>
            </p:cNvSpPr>
            <p:nvPr/>
          </p:nvSpPr>
          <p:spPr bwMode="auto">
            <a:xfrm>
              <a:off x="3015" y="750"/>
              <a:ext cx="80" cy="1"/>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489" name="Rectangle 773"/>
            <p:cNvSpPr>
              <a:spLocks noChangeArrowheads="1"/>
            </p:cNvSpPr>
            <p:nvPr/>
          </p:nvSpPr>
          <p:spPr bwMode="auto">
            <a:xfrm>
              <a:off x="3015" y="749"/>
              <a:ext cx="80" cy="1"/>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490" name="Rectangle 774"/>
            <p:cNvSpPr>
              <a:spLocks noChangeArrowheads="1"/>
            </p:cNvSpPr>
            <p:nvPr/>
          </p:nvSpPr>
          <p:spPr bwMode="auto">
            <a:xfrm>
              <a:off x="3015" y="747"/>
              <a:ext cx="80"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491" name="Rectangle 775"/>
            <p:cNvSpPr>
              <a:spLocks noChangeArrowheads="1"/>
            </p:cNvSpPr>
            <p:nvPr/>
          </p:nvSpPr>
          <p:spPr bwMode="auto">
            <a:xfrm>
              <a:off x="3015" y="746"/>
              <a:ext cx="80" cy="1"/>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492" name="Rectangle 776"/>
            <p:cNvSpPr>
              <a:spLocks noChangeArrowheads="1"/>
            </p:cNvSpPr>
            <p:nvPr/>
          </p:nvSpPr>
          <p:spPr bwMode="auto">
            <a:xfrm>
              <a:off x="3015" y="745"/>
              <a:ext cx="80"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493" name="Rectangle 777"/>
            <p:cNvSpPr>
              <a:spLocks noChangeArrowheads="1"/>
            </p:cNvSpPr>
            <p:nvPr/>
          </p:nvSpPr>
          <p:spPr bwMode="auto">
            <a:xfrm>
              <a:off x="3015" y="744"/>
              <a:ext cx="80"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494" name="Rectangle 778"/>
            <p:cNvSpPr>
              <a:spLocks noChangeArrowheads="1"/>
            </p:cNvSpPr>
            <p:nvPr/>
          </p:nvSpPr>
          <p:spPr bwMode="auto">
            <a:xfrm>
              <a:off x="3015" y="743"/>
              <a:ext cx="80" cy="1"/>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495" name="Rectangle 779"/>
            <p:cNvSpPr>
              <a:spLocks noChangeArrowheads="1"/>
            </p:cNvSpPr>
            <p:nvPr/>
          </p:nvSpPr>
          <p:spPr bwMode="auto">
            <a:xfrm>
              <a:off x="3015" y="742"/>
              <a:ext cx="80"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496" name="Rectangle 780"/>
            <p:cNvSpPr>
              <a:spLocks noChangeArrowheads="1"/>
            </p:cNvSpPr>
            <p:nvPr/>
          </p:nvSpPr>
          <p:spPr bwMode="auto">
            <a:xfrm>
              <a:off x="3015" y="740"/>
              <a:ext cx="80" cy="2"/>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497" name="Rectangle 781"/>
            <p:cNvSpPr>
              <a:spLocks noChangeArrowheads="1"/>
            </p:cNvSpPr>
            <p:nvPr/>
          </p:nvSpPr>
          <p:spPr bwMode="auto">
            <a:xfrm>
              <a:off x="3015" y="739"/>
              <a:ext cx="80"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498" name="Rectangle 782"/>
            <p:cNvSpPr>
              <a:spLocks noChangeArrowheads="1"/>
            </p:cNvSpPr>
            <p:nvPr/>
          </p:nvSpPr>
          <p:spPr bwMode="auto">
            <a:xfrm>
              <a:off x="3015" y="738"/>
              <a:ext cx="80"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499" name="Rectangle 783"/>
            <p:cNvSpPr>
              <a:spLocks noChangeArrowheads="1"/>
            </p:cNvSpPr>
            <p:nvPr/>
          </p:nvSpPr>
          <p:spPr bwMode="auto">
            <a:xfrm>
              <a:off x="3015" y="737"/>
              <a:ext cx="80"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500" name="Rectangle 784"/>
            <p:cNvSpPr>
              <a:spLocks noChangeArrowheads="1"/>
            </p:cNvSpPr>
            <p:nvPr/>
          </p:nvSpPr>
          <p:spPr bwMode="auto">
            <a:xfrm>
              <a:off x="3015" y="736"/>
              <a:ext cx="80" cy="1"/>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501" name="Rectangle 785"/>
            <p:cNvSpPr>
              <a:spLocks noChangeArrowheads="1"/>
            </p:cNvSpPr>
            <p:nvPr/>
          </p:nvSpPr>
          <p:spPr bwMode="auto">
            <a:xfrm>
              <a:off x="3015" y="735"/>
              <a:ext cx="80" cy="1"/>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502" name="Rectangle 786"/>
            <p:cNvSpPr>
              <a:spLocks noChangeArrowheads="1"/>
            </p:cNvSpPr>
            <p:nvPr/>
          </p:nvSpPr>
          <p:spPr bwMode="auto">
            <a:xfrm>
              <a:off x="3015" y="733"/>
              <a:ext cx="80"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503" name="Rectangle 787"/>
            <p:cNvSpPr>
              <a:spLocks noChangeArrowheads="1"/>
            </p:cNvSpPr>
            <p:nvPr/>
          </p:nvSpPr>
          <p:spPr bwMode="auto">
            <a:xfrm>
              <a:off x="3015" y="732"/>
              <a:ext cx="80"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504" name="Rectangle 788"/>
            <p:cNvSpPr>
              <a:spLocks noChangeArrowheads="1"/>
            </p:cNvSpPr>
            <p:nvPr/>
          </p:nvSpPr>
          <p:spPr bwMode="auto">
            <a:xfrm>
              <a:off x="3015" y="731"/>
              <a:ext cx="80" cy="1"/>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505" name="Rectangle 789"/>
            <p:cNvSpPr>
              <a:spLocks noChangeArrowheads="1"/>
            </p:cNvSpPr>
            <p:nvPr/>
          </p:nvSpPr>
          <p:spPr bwMode="auto">
            <a:xfrm>
              <a:off x="3015" y="730"/>
              <a:ext cx="80"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506" name="Rectangle 790"/>
            <p:cNvSpPr>
              <a:spLocks noChangeArrowheads="1"/>
            </p:cNvSpPr>
            <p:nvPr/>
          </p:nvSpPr>
          <p:spPr bwMode="auto">
            <a:xfrm>
              <a:off x="3015" y="729"/>
              <a:ext cx="80" cy="1"/>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507" name="Rectangle 791"/>
            <p:cNvSpPr>
              <a:spLocks noChangeArrowheads="1"/>
            </p:cNvSpPr>
            <p:nvPr/>
          </p:nvSpPr>
          <p:spPr bwMode="auto">
            <a:xfrm>
              <a:off x="3015" y="728"/>
              <a:ext cx="80"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508" name="Rectangle 792"/>
            <p:cNvSpPr>
              <a:spLocks noChangeArrowheads="1"/>
            </p:cNvSpPr>
            <p:nvPr/>
          </p:nvSpPr>
          <p:spPr bwMode="auto">
            <a:xfrm>
              <a:off x="3015" y="726"/>
              <a:ext cx="80"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509" name="Rectangle 793"/>
            <p:cNvSpPr>
              <a:spLocks noChangeArrowheads="1"/>
            </p:cNvSpPr>
            <p:nvPr/>
          </p:nvSpPr>
          <p:spPr bwMode="auto">
            <a:xfrm>
              <a:off x="3015" y="725"/>
              <a:ext cx="80" cy="1"/>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510" name="Rectangle 794"/>
            <p:cNvSpPr>
              <a:spLocks noChangeArrowheads="1"/>
            </p:cNvSpPr>
            <p:nvPr/>
          </p:nvSpPr>
          <p:spPr bwMode="auto">
            <a:xfrm>
              <a:off x="3015" y="724"/>
              <a:ext cx="80" cy="1"/>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511" name="Rectangle 795"/>
            <p:cNvSpPr>
              <a:spLocks noChangeArrowheads="1"/>
            </p:cNvSpPr>
            <p:nvPr/>
          </p:nvSpPr>
          <p:spPr bwMode="auto">
            <a:xfrm>
              <a:off x="3015" y="723"/>
              <a:ext cx="80"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512" name="Rectangle 796"/>
            <p:cNvSpPr>
              <a:spLocks noChangeArrowheads="1"/>
            </p:cNvSpPr>
            <p:nvPr/>
          </p:nvSpPr>
          <p:spPr bwMode="auto">
            <a:xfrm>
              <a:off x="3015" y="722"/>
              <a:ext cx="80"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513" name="Rectangle 797"/>
            <p:cNvSpPr>
              <a:spLocks noChangeArrowheads="1"/>
            </p:cNvSpPr>
            <p:nvPr/>
          </p:nvSpPr>
          <p:spPr bwMode="auto">
            <a:xfrm>
              <a:off x="3015" y="721"/>
              <a:ext cx="80" cy="1"/>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514" name="Rectangle 798"/>
            <p:cNvSpPr>
              <a:spLocks noChangeArrowheads="1"/>
            </p:cNvSpPr>
            <p:nvPr/>
          </p:nvSpPr>
          <p:spPr bwMode="auto">
            <a:xfrm>
              <a:off x="3015" y="719"/>
              <a:ext cx="80"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515" name="Rectangle 799"/>
            <p:cNvSpPr>
              <a:spLocks noChangeArrowheads="1"/>
            </p:cNvSpPr>
            <p:nvPr/>
          </p:nvSpPr>
          <p:spPr bwMode="auto">
            <a:xfrm>
              <a:off x="3015" y="718"/>
              <a:ext cx="80"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516" name="Freeform 800"/>
            <p:cNvSpPr>
              <a:spLocks/>
            </p:cNvSpPr>
            <p:nvPr/>
          </p:nvSpPr>
          <p:spPr bwMode="auto">
            <a:xfrm>
              <a:off x="3015" y="718"/>
              <a:ext cx="80" cy="36"/>
            </a:xfrm>
            <a:custGeom>
              <a:avLst/>
              <a:gdLst>
                <a:gd name="T0" fmla="*/ 0 w 240"/>
                <a:gd name="T1" fmla="*/ 0 h 107"/>
                <a:gd name="T2" fmla="*/ 24 w 240"/>
                <a:gd name="T3" fmla="*/ 13 h 107"/>
                <a:gd name="T4" fmla="*/ 44 w 240"/>
                <a:gd name="T5" fmla="*/ 25 h 107"/>
                <a:gd name="T6" fmla="*/ 67 w 240"/>
                <a:gd name="T7" fmla="*/ 32 h 107"/>
                <a:gd name="T8" fmla="*/ 88 w 240"/>
                <a:gd name="T9" fmla="*/ 41 h 107"/>
                <a:gd name="T10" fmla="*/ 111 w 240"/>
                <a:gd name="T11" fmla="*/ 46 h 107"/>
                <a:gd name="T12" fmla="*/ 132 w 240"/>
                <a:gd name="T13" fmla="*/ 51 h 107"/>
                <a:gd name="T14" fmla="*/ 174 w 240"/>
                <a:gd name="T15" fmla="*/ 55 h 107"/>
                <a:gd name="T16" fmla="*/ 163 w 240"/>
                <a:gd name="T17" fmla="*/ 63 h 107"/>
                <a:gd name="T18" fmla="*/ 193 w 240"/>
                <a:gd name="T19" fmla="*/ 67 h 107"/>
                <a:gd name="T20" fmla="*/ 210 w 240"/>
                <a:gd name="T21" fmla="*/ 63 h 107"/>
                <a:gd name="T22" fmla="*/ 240 w 240"/>
                <a:gd name="T23" fmla="*/ 58 h 107"/>
                <a:gd name="T24" fmla="*/ 209 w 240"/>
                <a:gd name="T25" fmla="*/ 76 h 107"/>
                <a:gd name="T26" fmla="*/ 196 w 240"/>
                <a:gd name="T27" fmla="*/ 87 h 107"/>
                <a:gd name="T28" fmla="*/ 183 w 240"/>
                <a:gd name="T29" fmla="*/ 93 h 107"/>
                <a:gd name="T30" fmla="*/ 170 w 240"/>
                <a:gd name="T31" fmla="*/ 98 h 107"/>
                <a:gd name="T32" fmla="*/ 156 w 240"/>
                <a:gd name="T33" fmla="*/ 105 h 107"/>
                <a:gd name="T34" fmla="*/ 143 w 240"/>
                <a:gd name="T35" fmla="*/ 105 h 107"/>
                <a:gd name="T36" fmla="*/ 129 w 240"/>
                <a:gd name="T37" fmla="*/ 107 h 107"/>
                <a:gd name="T38" fmla="*/ 116 w 240"/>
                <a:gd name="T39" fmla="*/ 105 h 107"/>
                <a:gd name="T40" fmla="*/ 103 w 240"/>
                <a:gd name="T41" fmla="*/ 105 h 107"/>
                <a:gd name="T42" fmla="*/ 88 w 240"/>
                <a:gd name="T43" fmla="*/ 98 h 107"/>
                <a:gd name="T44" fmla="*/ 78 w 240"/>
                <a:gd name="T45" fmla="*/ 91 h 107"/>
                <a:gd name="T46" fmla="*/ 62 w 240"/>
                <a:gd name="T47" fmla="*/ 81 h 107"/>
                <a:gd name="T48" fmla="*/ 51 w 240"/>
                <a:gd name="T49" fmla="*/ 73 h 107"/>
                <a:gd name="T50" fmla="*/ 40 w 240"/>
                <a:gd name="T51" fmla="*/ 60 h 107"/>
                <a:gd name="T52" fmla="*/ 29 w 240"/>
                <a:gd name="T53" fmla="*/ 46 h 107"/>
                <a:gd name="T54" fmla="*/ 18 w 240"/>
                <a:gd name="T55" fmla="*/ 32 h 107"/>
                <a:gd name="T56" fmla="*/ 9 w 240"/>
                <a:gd name="T57" fmla="*/ 17 h 107"/>
                <a:gd name="T58" fmla="*/ 0 w 240"/>
                <a:gd name="T59" fmla="*/ 0 h 1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0"/>
                <a:gd name="T91" fmla="*/ 0 h 107"/>
                <a:gd name="T92" fmla="*/ 240 w 240"/>
                <a:gd name="T93" fmla="*/ 107 h 1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0" h="107">
                  <a:moveTo>
                    <a:pt x="0" y="0"/>
                  </a:moveTo>
                  <a:lnTo>
                    <a:pt x="24" y="13"/>
                  </a:lnTo>
                  <a:lnTo>
                    <a:pt x="44" y="25"/>
                  </a:lnTo>
                  <a:lnTo>
                    <a:pt x="67" y="32"/>
                  </a:lnTo>
                  <a:lnTo>
                    <a:pt x="88" y="41"/>
                  </a:lnTo>
                  <a:lnTo>
                    <a:pt x="111" y="46"/>
                  </a:lnTo>
                  <a:lnTo>
                    <a:pt x="132" y="51"/>
                  </a:lnTo>
                  <a:lnTo>
                    <a:pt x="174" y="55"/>
                  </a:lnTo>
                  <a:lnTo>
                    <a:pt x="163" y="63"/>
                  </a:lnTo>
                  <a:lnTo>
                    <a:pt x="193" y="67"/>
                  </a:lnTo>
                  <a:lnTo>
                    <a:pt x="210" y="63"/>
                  </a:lnTo>
                  <a:lnTo>
                    <a:pt x="240" y="58"/>
                  </a:lnTo>
                  <a:lnTo>
                    <a:pt x="209" y="76"/>
                  </a:lnTo>
                  <a:lnTo>
                    <a:pt x="196" y="87"/>
                  </a:lnTo>
                  <a:lnTo>
                    <a:pt x="183" y="93"/>
                  </a:lnTo>
                  <a:lnTo>
                    <a:pt x="170" y="98"/>
                  </a:lnTo>
                  <a:lnTo>
                    <a:pt x="156" y="105"/>
                  </a:lnTo>
                  <a:lnTo>
                    <a:pt x="143" y="105"/>
                  </a:lnTo>
                  <a:lnTo>
                    <a:pt x="129" y="107"/>
                  </a:lnTo>
                  <a:lnTo>
                    <a:pt x="116" y="105"/>
                  </a:lnTo>
                  <a:lnTo>
                    <a:pt x="103" y="105"/>
                  </a:lnTo>
                  <a:lnTo>
                    <a:pt x="88" y="98"/>
                  </a:lnTo>
                  <a:lnTo>
                    <a:pt x="78" y="91"/>
                  </a:lnTo>
                  <a:lnTo>
                    <a:pt x="62" y="81"/>
                  </a:lnTo>
                  <a:lnTo>
                    <a:pt x="51" y="73"/>
                  </a:lnTo>
                  <a:lnTo>
                    <a:pt x="40" y="60"/>
                  </a:lnTo>
                  <a:lnTo>
                    <a:pt x="29" y="46"/>
                  </a:lnTo>
                  <a:lnTo>
                    <a:pt x="18" y="32"/>
                  </a:lnTo>
                  <a:lnTo>
                    <a:pt x="9" y="17"/>
                  </a:lnTo>
                  <a:lnTo>
                    <a:pt x="0" y="0"/>
                  </a:lnTo>
                  <a:close/>
                </a:path>
              </a:pathLst>
            </a:custGeom>
            <a:solidFill>
              <a:srgbClr val="000000"/>
            </a:solidFill>
            <a:ln w="9525">
              <a:noFill/>
              <a:round/>
              <a:headEnd/>
              <a:tailEnd/>
            </a:ln>
          </p:spPr>
          <p:txBody>
            <a:bodyPr/>
            <a:lstStyle/>
            <a:p>
              <a:endParaRPr lang="es-CL"/>
            </a:p>
          </p:txBody>
        </p:sp>
        <p:sp>
          <p:nvSpPr>
            <p:cNvPr id="159517" name="Rectangle 801"/>
            <p:cNvSpPr>
              <a:spLocks noChangeArrowheads="1"/>
            </p:cNvSpPr>
            <p:nvPr/>
          </p:nvSpPr>
          <p:spPr bwMode="auto">
            <a:xfrm>
              <a:off x="3015" y="753"/>
              <a:ext cx="80"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518" name="Rectangle 802"/>
            <p:cNvSpPr>
              <a:spLocks noChangeArrowheads="1"/>
            </p:cNvSpPr>
            <p:nvPr/>
          </p:nvSpPr>
          <p:spPr bwMode="auto">
            <a:xfrm>
              <a:off x="3015" y="752"/>
              <a:ext cx="80"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519" name="Rectangle 803"/>
            <p:cNvSpPr>
              <a:spLocks noChangeArrowheads="1"/>
            </p:cNvSpPr>
            <p:nvPr/>
          </p:nvSpPr>
          <p:spPr bwMode="auto">
            <a:xfrm>
              <a:off x="3015" y="751"/>
              <a:ext cx="80"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520" name="Rectangle 804"/>
            <p:cNvSpPr>
              <a:spLocks noChangeArrowheads="1"/>
            </p:cNvSpPr>
            <p:nvPr/>
          </p:nvSpPr>
          <p:spPr bwMode="auto">
            <a:xfrm>
              <a:off x="3015" y="750"/>
              <a:ext cx="80" cy="1"/>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521" name="Rectangle 805"/>
            <p:cNvSpPr>
              <a:spLocks noChangeArrowheads="1"/>
            </p:cNvSpPr>
            <p:nvPr/>
          </p:nvSpPr>
          <p:spPr bwMode="auto">
            <a:xfrm>
              <a:off x="3015" y="749"/>
              <a:ext cx="80" cy="1"/>
            </a:xfrm>
            <a:prstGeom prst="rect">
              <a:avLst/>
            </a:prstGeom>
            <a:solidFill>
              <a:srgbClr val="ADADAD"/>
            </a:solidFill>
            <a:ln w="9525">
              <a:noFill/>
              <a:miter lim="800000"/>
              <a:headEnd/>
              <a:tailEnd/>
            </a:ln>
          </p:spPr>
          <p:txBody>
            <a:bodyPr/>
            <a:lstStyle/>
            <a:p>
              <a:endParaRPr lang="es-CL">
                <a:latin typeface="Calibri" pitchFamily="34" charset="0"/>
              </a:endParaRPr>
            </a:p>
          </p:txBody>
        </p:sp>
      </p:grpSp>
      <p:grpSp>
        <p:nvGrpSpPr>
          <p:cNvPr id="158725" name="Group 806"/>
          <p:cNvGrpSpPr>
            <a:grpSpLocks/>
          </p:cNvGrpSpPr>
          <p:nvPr/>
        </p:nvGrpSpPr>
        <p:grpSpPr bwMode="auto">
          <a:xfrm>
            <a:off x="4610100" y="884238"/>
            <a:ext cx="528638" cy="433387"/>
            <a:chOff x="2904" y="557"/>
            <a:chExt cx="333" cy="273"/>
          </a:xfrm>
        </p:grpSpPr>
        <p:sp>
          <p:nvSpPr>
            <p:cNvPr id="159122" name="Rectangle 807"/>
            <p:cNvSpPr>
              <a:spLocks noChangeArrowheads="1"/>
            </p:cNvSpPr>
            <p:nvPr/>
          </p:nvSpPr>
          <p:spPr bwMode="auto">
            <a:xfrm>
              <a:off x="3015" y="747"/>
              <a:ext cx="80"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123" name="Rectangle 808"/>
            <p:cNvSpPr>
              <a:spLocks noChangeArrowheads="1"/>
            </p:cNvSpPr>
            <p:nvPr/>
          </p:nvSpPr>
          <p:spPr bwMode="auto">
            <a:xfrm>
              <a:off x="3015" y="746"/>
              <a:ext cx="80" cy="1"/>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124" name="Rectangle 809"/>
            <p:cNvSpPr>
              <a:spLocks noChangeArrowheads="1"/>
            </p:cNvSpPr>
            <p:nvPr/>
          </p:nvSpPr>
          <p:spPr bwMode="auto">
            <a:xfrm>
              <a:off x="3015" y="745"/>
              <a:ext cx="80"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125" name="Rectangle 810"/>
            <p:cNvSpPr>
              <a:spLocks noChangeArrowheads="1"/>
            </p:cNvSpPr>
            <p:nvPr/>
          </p:nvSpPr>
          <p:spPr bwMode="auto">
            <a:xfrm>
              <a:off x="3015" y="744"/>
              <a:ext cx="80"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126" name="Rectangle 811"/>
            <p:cNvSpPr>
              <a:spLocks noChangeArrowheads="1"/>
            </p:cNvSpPr>
            <p:nvPr/>
          </p:nvSpPr>
          <p:spPr bwMode="auto">
            <a:xfrm>
              <a:off x="3015" y="743"/>
              <a:ext cx="80" cy="1"/>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127" name="Rectangle 812"/>
            <p:cNvSpPr>
              <a:spLocks noChangeArrowheads="1"/>
            </p:cNvSpPr>
            <p:nvPr/>
          </p:nvSpPr>
          <p:spPr bwMode="auto">
            <a:xfrm>
              <a:off x="3015" y="742"/>
              <a:ext cx="80"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128" name="Rectangle 813"/>
            <p:cNvSpPr>
              <a:spLocks noChangeArrowheads="1"/>
            </p:cNvSpPr>
            <p:nvPr/>
          </p:nvSpPr>
          <p:spPr bwMode="auto">
            <a:xfrm>
              <a:off x="3015" y="740"/>
              <a:ext cx="80" cy="2"/>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129" name="Rectangle 814"/>
            <p:cNvSpPr>
              <a:spLocks noChangeArrowheads="1"/>
            </p:cNvSpPr>
            <p:nvPr/>
          </p:nvSpPr>
          <p:spPr bwMode="auto">
            <a:xfrm>
              <a:off x="3015" y="739"/>
              <a:ext cx="80"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130" name="Rectangle 815"/>
            <p:cNvSpPr>
              <a:spLocks noChangeArrowheads="1"/>
            </p:cNvSpPr>
            <p:nvPr/>
          </p:nvSpPr>
          <p:spPr bwMode="auto">
            <a:xfrm>
              <a:off x="3015" y="738"/>
              <a:ext cx="80"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131" name="Rectangle 816"/>
            <p:cNvSpPr>
              <a:spLocks noChangeArrowheads="1"/>
            </p:cNvSpPr>
            <p:nvPr/>
          </p:nvSpPr>
          <p:spPr bwMode="auto">
            <a:xfrm>
              <a:off x="3015" y="737"/>
              <a:ext cx="80"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132" name="Rectangle 817"/>
            <p:cNvSpPr>
              <a:spLocks noChangeArrowheads="1"/>
            </p:cNvSpPr>
            <p:nvPr/>
          </p:nvSpPr>
          <p:spPr bwMode="auto">
            <a:xfrm>
              <a:off x="3015" y="736"/>
              <a:ext cx="80" cy="1"/>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133" name="Rectangle 818"/>
            <p:cNvSpPr>
              <a:spLocks noChangeArrowheads="1"/>
            </p:cNvSpPr>
            <p:nvPr/>
          </p:nvSpPr>
          <p:spPr bwMode="auto">
            <a:xfrm>
              <a:off x="3015" y="735"/>
              <a:ext cx="80" cy="1"/>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134" name="Rectangle 819"/>
            <p:cNvSpPr>
              <a:spLocks noChangeArrowheads="1"/>
            </p:cNvSpPr>
            <p:nvPr/>
          </p:nvSpPr>
          <p:spPr bwMode="auto">
            <a:xfrm>
              <a:off x="3015" y="733"/>
              <a:ext cx="80"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135" name="Rectangle 820"/>
            <p:cNvSpPr>
              <a:spLocks noChangeArrowheads="1"/>
            </p:cNvSpPr>
            <p:nvPr/>
          </p:nvSpPr>
          <p:spPr bwMode="auto">
            <a:xfrm>
              <a:off x="3015" y="732"/>
              <a:ext cx="80"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136" name="Rectangle 821"/>
            <p:cNvSpPr>
              <a:spLocks noChangeArrowheads="1"/>
            </p:cNvSpPr>
            <p:nvPr/>
          </p:nvSpPr>
          <p:spPr bwMode="auto">
            <a:xfrm>
              <a:off x="3015" y="731"/>
              <a:ext cx="80" cy="1"/>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137" name="Rectangle 822"/>
            <p:cNvSpPr>
              <a:spLocks noChangeArrowheads="1"/>
            </p:cNvSpPr>
            <p:nvPr/>
          </p:nvSpPr>
          <p:spPr bwMode="auto">
            <a:xfrm>
              <a:off x="3015" y="730"/>
              <a:ext cx="80"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138" name="Rectangle 823"/>
            <p:cNvSpPr>
              <a:spLocks noChangeArrowheads="1"/>
            </p:cNvSpPr>
            <p:nvPr/>
          </p:nvSpPr>
          <p:spPr bwMode="auto">
            <a:xfrm>
              <a:off x="3015" y="729"/>
              <a:ext cx="80" cy="1"/>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139" name="Rectangle 824"/>
            <p:cNvSpPr>
              <a:spLocks noChangeArrowheads="1"/>
            </p:cNvSpPr>
            <p:nvPr/>
          </p:nvSpPr>
          <p:spPr bwMode="auto">
            <a:xfrm>
              <a:off x="3015" y="728"/>
              <a:ext cx="80"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140" name="Rectangle 825"/>
            <p:cNvSpPr>
              <a:spLocks noChangeArrowheads="1"/>
            </p:cNvSpPr>
            <p:nvPr/>
          </p:nvSpPr>
          <p:spPr bwMode="auto">
            <a:xfrm>
              <a:off x="3015" y="726"/>
              <a:ext cx="80"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141" name="Rectangle 826"/>
            <p:cNvSpPr>
              <a:spLocks noChangeArrowheads="1"/>
            </p:cNvSpPr>
            <p:nvPr/>
          </p:nvSpPr>
          <p:spPr bwMode="auto">
            <a:xfrm>
              <a:off x="3015" y="725"/>
              <a:ext cx="80" cy="1"/>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142" name="Rectangle 827"/>
            <p:cNvSpPr>
              <a:spLocks noChangeArrowheads="1"/>
            </p:cNvSpPr>
            <p:nvPr/>
          </p:nvSpPr>
          <p:spPr bwMode="auto">
            <a:xfrm>
              <a:off x="3015" y="724"/>
              <a:ext cx="80" cy="1"/>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143" name="Rectangle 828"/>
            <p:cNvSpPr>
              <a:spLocks noChangeArrowheads="1"/>
            </p:cNvSpPr>
            <p:nvPr/>
          </p:nvSpPr>
          <p:spPr bwMode="auto">
            <a:xfrm>
              <a:off x="3015" y="723"/>
              <a:ext cx="80"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144" name="Rectangle 829"/>
            <p:cNvSpPr>
              <a:spLocks noChangeArrowheads="1"/>
            </p:cNvSpPr>
            <p:nvPr/>
          </p:nvSpPr>
          <p:spPr bwMode="auto">
            <a:xfrm>
              <a:off x="3015" y="722"/>
              <a:ext cx="80"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145" name="Rectangle 830"/>
            <p:cNvSpPr>
              <a:spLocks noChangeArrowheads="1"/>
            </p:cNvSpPr>
            <p:nvPr/>
          </p:nvSpPr>
          <p:spPr bwMode="auto">
            <a:xfrm>
              <a:off x="3015" y="721"/>
              <a:ext cx="80" cy="1"/>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146" name="Rectangle 831"/>
            <p:cNvSpPr>
              <a:spLocks noChangeArrowheads="1"/>
            </p:cNvSpPr>
            <p:nvPr/>
          </p:nvSpPr>
          <p:spPr bwMode="auto">
            <a:xfrm>
              <a:off x="3015" y="719"/>
              <a:ext cx="80"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147" name="Rectangle 832"/>
            <p:cNvSpPr>
              <a:spLocks noChangeArrowheads="1"/>
            </p:cNvSpPr>
            <p:nvPr/>
          </p:nvSpPr>
          <p:spPr bwMode="auto">
            <a:xfrm>
              <a:off x="3015" y="718"/>
              <a:ext cx="80"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148" name="Rectangle 833"/>
            <p:cNvSpPr>
              <a:spLocks noChangeArrowheads="1"/>
            </p:cNvSpPr>
            <p:nvPr/>
          </p:nvSpPr>
          <p:spPr bwMode="auto">
            <a:xfrm>
              <a:off x="3184" y="828"/>
              <a:ext cx="53" cy="2"/>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149" name="Rectangle 834"/>
            <p:cNvSpPr>
              <a:spLocks noChangeArrowheads="1"/>
            </p:cNvSpPr>
            <p:nvPr/>
          </p:nvSpPr>
          <p:spPr bwMode="auto">
            <a:xfrm>
              <a:off x="3184" y="826"/>
              <a:ext cx="53"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150" name="Rectangle 835"/>
            <p:cNvSpPr>
              <a:spLocks noChangeArrowheads="1"/>
            </p:cNvSpPr>
            <p:nvPr/>
          </p:nvSpPr>
          <p:spPr bwMode="auto">
            <a:xfrm>
              <a:off x="3184" y="825"/>
              <a:ext cx="53"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151" name="Rectangle 836"/>
            <p:cNvSpPr>
              <a:spLocks noChangeArrowheads="1"/>
            </p:cNvSpPr>
            <p:nvPr/>
          </p:nvSpPr>
          <p:spPr bwMode="auto">
            <a:xfrm>
              <a:off x="3184" y="823"/>
              <a:ext cx="53"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152" name="Rectangle 837"/>
            <p:cNvSpPr>
              <a:spLocks noChangeArrowheads="1"/>
            </p:cNvSpPr>
            <p:nvPr/>
          </p:nvSpPr>
          <p:spPr bwMode="auto">
            <a:xfrm>
              <a:off x="3184" y="822"/>
              <a:ext cx="53" cy="1"/>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153" name="Rectangle 838"/>
            <p:cNvSpPr>
              <a:spLocks noChangeArrowheads="1"/>
            </p:cNvSpPr>
            <p:nvPr/>
          </p:nvSpPr>
          <p:spPr bwMode="auto">
            <a:xfrm>
              <a:off x="3184" y="820"/>
              <a:ext cx="53"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154" name="Rectangle 839"/>
            <p:cNvSpPr>
              <a:spLocks noChangeArrowheads="1"/>
            </p:cNvSpPr>
            <p:nvPr/>
          </p:nvSpPr>
          <p:spPr bwMode="auto">
            <a:xfrm>
              <a:off x="3184" y="818"/>
              <a:ext cx="53"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155" name="Rectangle 840"/>
            <p:cNvSpPr>
              <a:spLocks noChangeArrowheads="1"/>
            </p:cNvSpPr>
            <p:nvPr/>
          </p:nvSpPr>
          <p:spPr bwMode="auto">
            <a:xfrm>
              <a:off x="3184" y="817"/>
              <a:ext cx="53"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156" name="Rectangle 841"/>
            <p:cNvSpPr>
              <a:spLocks noChangeArrowheads="1"/>
            </p:cNvSpPr>
            <p:nvPr/>
          </p:nvSpPr>
          <p:spPr bwMode="auto">
            <a:xfrm>
              <a:off x="3184" y="816"/>
              <a:ext cx="53"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157" name="Rectangle 842"/>
            <p:cNvSpPr>
              <a:spLocks noChangeArrowheads="1"/>
            </p:cNvSpPr>
            <p:nvPr/>
          </p:nvSpPr>
          <p:spPr bwMode="auto">
            <a:xfrm>
              <a:off x="3184" y="814"/>
              <a:ext cx="53"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158" name="Rectangle 843"/>
            <p:cNvSpPr>
              <a:spLocks noChangeArrowheads="1"/>
            </p:cNvSpPr>
            <p:nvPr/>
          </p:nvSpPr>
          <p:spPr bwMode="auto">
            <a:xfrm>
              <a:off x="3184" y="812"/>
              <a:ext cx="53" cy="2"/>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159" name="Rectangle 844"/>
            <p:cNvSpPr>
              <a:spLocks noChangeArrowheads="1"/>
            </p:cNvSpPr>
            <p:nvPr/>
          </p:nvSpPr>
          <p:spPr bwMode="auto">
            <a:xfrm>
              <a:off x="3184" y="811"/>
              <a:ext cx="53" cy="1"/>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160" name="Rectangle 845"/>
            <p:cNvSpPr>
              <a:spLocks noChangeArrowheads="1"/>
            </p:cNvSpPr>
            <p:nvPr/>
          </p:nvSpPr>
          <p:spPr bwMode="auto">
            <a:xfrm>
              <a:off x="3184" y="809"/>
              <a:ext cx="53"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161" name="Rectangle 846"/>
            <p:cNvSpPr>
              <a:spLocks noChangeArrowheads="1"/>
            </p:cNvSpPr>
            <p:nvPr/>
          </p:nvSpPr>
          <p:spPr bwMode="auto">
            <a:xfrm>
              <a:off x="3184" y="807"/>
              <a:ext cx="53" cy="2"/>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162" name="Rectangle 847"/>
            <p:cNvSpPr>
              <a:spLocks noChangeArrowheads="1"/>
            </p:cNvSpPr>
            <p:nvPr/>
          </p:nvSpPr>
          <p:spPr bwMode="auto">
            <a:xfrm>
              <a:off x="3184" y="806"/>
              <a:ext cx="53"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163" name="Rectangle 848"/>
            <p:cNvSpPr>
              <a:spLocks noChangeArrowheads="1"/>
            </p:cNvSpPr>
            <p:nvPr/>
          </p:nvSpPr>
          <p:spPr bwMode="auto">
            <a:xfrm>
              <a:off x="3184" y="805"/>
              <a:ext cx="53"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164" name="Rectangle 849"/>
            <p:cNvSpPr>
              <a:spLocks noChangeArrowheads="1"/>
            </p:cNvSpPr>
            <p:nvPr/>
          </p:nvSpPr>
          <p:spPr bwMode="auto">
            <a:xfrm>
              <a:off x="3184" y="803"/>
              <a:ext cx="53"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165" name="Rectangle 850"/>
            <p:cNvSpPr>
              <a:spLocks noChangeArrowheads="1"/>
            </p:cNvSpPr>
            <p:nvPr/>
          </p:nvSpPr>
          <p:spPr bwMode="auto">
            <a:xfrm>
              <a:off x="3184" y="801"/>
              <a:ext cx="53"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166" name="Rectangle 851"/>
            <p:cNvSpPr>
              <a:spLocks noChangeArrowheads="1"/>
            </p:cNvSpPr>
            <p:nvPr/>
          </p:nvSpPr>
          <p:spPr bwMode="auto">
            <a:xfrm>
              <a:off x="3184" y="800"/>
              <a:ext cx="53"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167" name="Rectangle 852"/>
            <p:cNvSpPr>
              <a:spLocks noChangeArrowheads="1"/>
            </p:cNvSpPr>
            <p:nvPr/>
          </p:nvSpPr>
          <p:spPr bwMode="auto">
            <a:xfrm>
              <a:off x="3184" y="798"/>
              <a:ext cx="53"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168" name="Rectangle 853"/>
            <p:cNvSpPr>
              <a:spLocks noChangeArrowheads="1"/>
            </p:cNvSpPr>
            <p:nvPr/>
          </p:nvSpPr>
          <p:spPr bwMode="auto">
            <a:xfrm>
              <a:off x="3184" y="797"/>
              <a:ext cx="53"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169" name="Rectangle 854"/>
            <p:cNvSpPr>
              <a:spLocks noChangeArrowheads="1"/>
            </p:cNvSpPr>
            <p:nvPr/>
          </p:nvSpPr>
          <p:spPr bwMode="auto">
            <a:xfrm>
              <a:off x="3184" y="795"/>
              <a:ext cx="53"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170" name="Rectangle 855"/>
            <p:cNvSpPr>
              <a:spLocks noChangeArrowheads="1"/>
            </p:cNvSpPr>
            <p:nvPr/>
          </p:nvSpPr>
          <p:spPr bwMode="auto">
            <a:xfrm>
              <a:off x="3184" y="794"/>
              <a:ext cx="53"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171" name="Rectangle 856"/>
            <p:cNvSpPr>
              <a:spLocks noChangeArrowheads="1"/>
            </p:cNvSpPr>
            <p:nvPr/>
          </p:nvSpPr>
          <p:spPr bwMode="auto">
            <a:xfrm>
              <a:off x="3184" y="792"/>
              <a:ext cx="53"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172" name="Rectangle 857"/>
            <p:cNvSpPr>
              <a:spLocks noChangeArrowheads="1"/>
            </p:cNvSpPr>
            <p:nvPr/>
          </p:nvSpPr>
          <p:spPr bwMode="auto">
            <a:xfrm>
              <a:off x="3184" y="790"/>
              <a:ext cx="53"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173" name="Rectangle 858"/>
            <p:cNvSpPr>
              <a:spLocks noChangeArrowheads="1"/>
            </p:cNvSpPr>
            <p:nvPr/>
          </p:nvSpPr>
          <p:spPr bwMode="auto">
            <a:xfrm>
              <a:off x="3184" y="789"/>
              <a:ext cx="53" cy="1"/>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174" name="Rectangle 859"/>
            <p:cNvSpPr>
              <a:spLocks noChangeArrowheads="1"/>
            </p:cNvSpPr>
            <p:nvPr/>
          </p:nvSpPr>
          <p:spPr bwMode="auto">
            <a:xfrm>
              <a:off x="3184" y="787"/>
              <a:ext cx="53" cy="2"/>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175" name="Rectangle 860"/>
            <p:cNvSpPr>
              <a:spLocks noChangeArrowheads="1"/>
            </p:cNvSpPr>
            <p:nvPr/>
          </p:nvSpPr>
          <p:spPr bwMode="auto">
            <a:xfrm>
              <a:off x="3184" y="786"/>
              <a:ext cx="53"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176" name="Rectangle 861"/>
            <p:cNvSpPr>
              <a:spLocks noChangeArrowheads="1"/>
            </p:cNvSpPr>
            <p:nvPr/>
          </p:nvSpPr>
          <p:spPr bwMode="auto">
            <a:xfrm>
              <a:off x="3184" y="784"/>
              <a:ext cx="53"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177" name="Rectangle 862"/>
            <p:cNvSpPr>
              <a:spLocks noChangeArrowheads="1"/>
            </p:cNvSpPr>
            <p:nvPr/>
          </p:nvSpPr>
          <p:spPr bwMode="auto">
            <a:xfrm>
              <a:off x="3184" y="783"/>
              <a:ext cx="53" cy="1"/>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178" name="Rectangle 863"/>
            <p:cNvSpPr>
              <a:spLocks noChangeArrowheads="1"/>
            </p:cNvSpPr>
            <p:nvPr/>
          </p:nvSpPr>
          <p:spPr bwMode="auto">
            <a:xfrm>
              <a:off x="3184" y="782"/>
              <a:ext cx="53"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179" name="Freeform 864"/>
            <p:cNvSpPr>
              <a:spLocks/>
            </p:cNvSpPr>
            <p:nvPr/>
          </p:nvSpPr>
          <p:spPr bwMode="auto">
            <a:xfrm>
              <a:off x="3184" y="782"/>
              <a:ext cx="53" cy="47"/>
            </a:xfrm>
            <a:custGeom>
              <a:avLst/>
              <a:gdLst>
                <a:gd name="T0" fmla="*/ 157 w 157"/>
                <a:gd name="T1" fmla="*/ 142 h 142"/>
                <a:gd name="T2" fmla="*/ 157 w 157"/>
                <a:gd name="T3" fmla="*/ 85 h 142"/>
                <a:gd name="T4" fmla="*/ 119 w 157"/>
                <a:gd name="T5" fmla="*/ 76 h 142"/>
                <a:gd name="T6" fmla="*/ 78 w 157"/>
                <a:gd name="T7" fmla="*/ 60 h 142"/>
                <a:gd name="T8" fmla="*/ 33 w 157"/>
                <a:gd name="T9" fmla="*/ 35 h 142"/>
                <a:gd name="T10" fmla="*/ 0 w 157"/>
                <a:gd name="T11" fmla="*/ 0 h 142"/>
                <a:gd name="T12" fmla="*/ 9 w 157"/>
                <a:gd name="T13" fmla="*/ 23 h 142"/>
                <a:gd name="T14" fmla="*/ 25 w 157"/>
                <a:gd name="T15" fmla="*/ 44 h 142"/>
                <a:gd name="T16" fmla="*/ 43 w 157"/>
                <a:gd name="T17" fmla="*/ 65 h 142"/>
                <a:gd name="T18" fmla="*/ 62 w 157"/>
                <a:gd name="T19" fmla="*/ 80 h 142"/>
                <a:gd name="T20" fmla="*/ 79 w 157"/>
                <a:gd name="T21" fmla="*/ 95 h 142"/>
                <a:gd name="T22" fmla="*/ 98 w 157"/>
                <a:gd name="T23" fmla="*/ 110 h 142"/>
                <a:gd name="T24" fmla="*/ 119 w 157"/>
                <a:gd name="T25" fmla="*/ 122 h 142"/>
                <a:gd name="T26" fmla="*/ 140 w 157"/>
                <a:gd name="T27" fmla="*/ 133 h 142"/>
                <a:gd name="T28" fmla="*/ 157 w 157"/>
                <a:gd name="T29" fmla="*/ 142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7"/>
                <a:gd name="T46" fmla="*/ 0 h 142"/>
                <a:gd name="T47" fmla="*/ 157 w 157"/>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7" h="142">
                  <a:moveTo>
                    <a:pt x="157" y="142"/>
                  </a:moveTo>
                  <a:lnTo>
                    <a:pt x="157" y="85"/>
                  </a:lnTo>
                  <a:lnTo>
                    <a:pt x="119" y="76"/>
                  </a:lnTo>
                  <a:lnTo>
                    <a:pt x="78" y="60"/>
                  </a:lnTo>
                  <a:lnTo>
                    <a:pt x="33" y="35"/>
                  </a:lnTo>
                  <a:lnTo>
                    <a:pt x="0" y="0"/>
                  </a:lnTo>
                  <a:lnTo>
                    <a:pt x="9" y="23"/>
                  </a:lnTo>
                  <a:lnTo>
                    <a:pt x="25" y="44"/>
                  </a:lnTo>
                  <a:lnTo>
                    <a:pt x="43" y="65"/>
                  </a:lnTo>
                  <a:lnTo>
                    <a:pt x="62" y="80"/>
                  </a:lnTo>
                  <a:lnTo>
                    <a:pt x="79" y="95"/>
                  </a:lnTo>
                  <a:lnTo>
                    <a:pt x="98" y="110"/>
                  </a:lnTo>
                  <a:lnTo>
                    <a:pt x="119" y="122"/>
                  </a:lnTo>
                  <a:lnTo>
                    <a:pt x="140" y="133"/>
                  </a:lnTo>
                  <a:lnTo>
                    <a:pt x="157" y="142"/>
                  </a:lnTo>
                  <a:close/>
                </a:path>
              </a:pathLst>
            </a:custGeom>
            <a:solidFill>
              <a:srgbClr val="000000"/>
            </a:solidFill>
            <a:ln w="9525">
              <a:noFill/>
              <a:round/>
              <a:headEnd/>
              <a:tailEnd/>
            </a:ln>
          </p:spPr>
          <p:txBody>
            <a:bodyPr/>
            <a:lstStyle/>
            <a:p>
              <a:endParaRPr lang="es-CL"/>
            </a:p>
          </p:txBody>
        </p:sp>
        <p:sp>
          <p:nvSpPr>
            <p:cNvPr id="159180" name="Rectangle 865"/>
            <p:cNvSpPr>
              <a:spLocks noChangeArrowheads="1"/>
            </p:cNvSpPr>
            <p:nvPr/>
          </p:nvSpPr>
          <p:spPr bwMode="auto">
            <a:xfrm>
              <a:off x="3184" y="828"/>
              <a:ext cx="53" cy="2"/>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181" name="Rectangle 866"/>
            <p:cNvSpPr>
              <a:spLocks noChangeArrowheads="1"/>
            </p:cNvSpPr>
            <p:nvPr/>
          </p:nvSpPr>
          <p:spPr bwMode="auto">
            <a:xfrm>
              <a:off x="3184" y="826"/>
              <a:ext cx="53"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182" name="Rectangle 867"/>
            <p:cNvSpPr>
              <a:spLocks noChangeArrowheads="1"/>
            </p:cNvSpPr>
            <p:nvPr/>
          </p:nvSpPr>
          <p:spPr bwMode="auto">
            <a:xfrm>
              <a:off x="3184" y="825"/>
              <a:ext cx="53"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183" name="Rectangle 868"/>
            <p:cNvSpPr>
              <a:spLocks noChangeArrowheads="1"/>
            </p:cNvSpPr>
            <p:nvPr/>
          </p:nvSpPr>
          <p:spPr bwMode="auto">
            <a:xfrm>
              <a:off x="3184" y="823"/>
              <a:ext cx="53"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184" name="Rectangle 869"/>
            <p:cNvSpPr>
              <a:spLocks noChangeArrowheads="1"/>
            </p:cNvSpPr>
            <p:nvPr/>
          </p:nvSpPr>
          <p:spPr bwMode="auto">
            <a:xfrm>
              <a:off x="3184" y="822"/>
              <a:ext cx="53" cy="1"/>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185" name="Rectangle 870"/>
            <p:cNvSpPr>
              <a:spLocks noChangeArrowheads="1"/>
            </p:cNvSpPr>
            <p:nvPr/>
          </p:nvSpPr>
          <p:spPr bwMode="auto">
            <a:xfrm>
              <a:off x="3184" y="820"/>
              <a:ext cx="53"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186" name="Rectangle 871"/>
            <p:cNvSpPr>
              <a:spLocks noChangeArrowheads="1"/>
            </p:cNvSpPr>
            <p:nvPr/>
          </p:nvSpPr>
          <p:spPr bwMode="auto">
            <a:xfrm>
              <a:off x="3184" y="818"/>
              <a:ext cx="53"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187" name="Rectangle 872"/>
            <p:cNvSpPr>
              <a:spLocks noChangeArrowheads="1"/>
            </p:cNvSpPr>
            <p:nvPr/>
          </p:nvSpPr>
          <p:spPr bwMode="auto">
            <a:xfrm>
              <a:off x="3184" y="817"/>
              <a:ext cx="53"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188" name="Rectangle 873"/>
            <p:cNvSpPr>
              <a:spLocks noChangeArrowheads="1"/>
            </p:cNvSpPr>
            <p:nvPr/>
          </p:nvSpPr>
          <p:spPr bwMode="auto">
            <a:xfrm>
              <a:off x="3184" y="816"/>
              <a:ext cx="53"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189" name="Rectangle 874"/>
            <p:cNvSpPr>
              <a:spLocks noChangeArrowheads="1"/>
            </p:cNvSpPr>
            <p:nvPr/>
          </p:nvSpPr>
          <p:spPr bwMode="auto">
            <a:xfrm>
              <a:off x="3184" y="814"/>
              <a:ext cx="53"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190" name="Rectangle 875"/>
            <p:cNvSpPr>
              <a:spLocks noChangeArrowheads="1"/>
            </p:cNvSpPr>
            <p:nvPr/>
          </p:nvSpPr>
          <p:spPr bwMode="auto">
            <a:xfrm>
              <a:off x="3184" y="812"/>
              <a:ext cx="53" cy="2"/>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191" name="Rectangle 876"/>
            <p:cNvSpPr>
              <a:spLocks noChangeArrowheads="1"/>
            </p:cNvSpPr>
            <p:nvPr/>
          </p:nvSpPr>
          <p:spPr bwMode="auto">
            <a:xfrm>
              <a:off x="3184" y="811"/>
              <a:ext cx="53" cy="1"/>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192" name="Rectangle 877"/>
            <p:cNvSpPr>
              <a:spLocks noChangeArrowheads="1"/>
            </p:cNvSpPr>
            <p:nvPr/>
          </p:nvSpPr>
          <p:spPr bwMode="auto">
            <a:xfrm>
              <a:off x="3184" y="809"/>
              <a:ext cx="53"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193" name="Rectangle 878"/>
            <p:cNvSpPr>
              <a:spLocks noChangeArrowheads="1"/>
            </p:cNvSpPr>
            <p:nvPr/>
          </p:nvSpPr>
          <p:spPr bwMode="auto">
            <a:xfrm>
              <a:off x="3184" y="807"/>
              <a:ext cx="53" cy="2"/>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194" name="Rectangle 879"/>
            <p:cNvSpPr>
              <a:spLocks noChangeArrowheads="1"/>
            </p:cNvSpPr>
            <p:nvPr/>
          </p:nvSpPr>
          <p:spPr bwMode="auto">
            <a:xfrm>
              <a:off x="3184" y="806"/>
              <a:ext cx="53"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195" name="Rectangle 880"/>
            <p:cNvSpPr>
              <a:spLocks noChangeArrowheads="1"/>
            </p:cNvSpPr>
            <p:nvPr/>
          </p:nvSpPr>
          <p:spPr bwMode="auto">
            <a:xfrm>
              <a:off x="3184" y="805"/>
              <a:ext cx="53"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196" name="Rectangle 881"/>
            <p:cNvSpPr>
              <a:spLocks noChangeArrowheads="1"/>
            </p:cNvSpPr>
            <p:nvPr/>
          </p:nvSpPr>
          <p:spPr bwMode="auto">
            <a:xfrm>
              <a:off x="3184" y="803"/>
              <a:ext cx="53"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197" name="Rectangle 882"/>
            <p:cNvSpPr>
              <a:spLocks noChangeArrowheads="1"/>
            </p:cNvSpPr>
            <p:nvPr/>
          </p:nvSpPr>
          <p:spPr bwMode="auto">
            <a:xfrm>
              <a:off x="3184" y="801"/>
              <a:ext cx="53"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198" name="Rectangle 883"/>
            <p:cNvSpPr>
              <a:spLocks noChangeArrowheads="1"/>
            </p:cNvSpPr>
            <p:nvPr/>
          </p:nvSpPr>
          <p:spPr bwMode="auto">
            <a:xfrm>
              <a:off x="3184" y="800"/>
              <a:ext cx="53"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199" name="Rectangle 884"/>
            <p:cNvSpPr>
              <a:spLocks noChangeArrowheads="1"/>
            </p:cNvSpPr>
            <p:nvPr/>
          </p:nvSpPr>
          <p:spPr bwMode="auto">
            <a:xfrm>
              <a:off x="3184" y="798"/>
              <a:ext cx="53"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200" name="Rectangle 885"/>
            <p:cNvSpPr>
              <a:spLocks noChangeArrowheads="1"/>
            </p:cNvSpPr>
            <p:nvPr/>
          </p:nvSpPr>
          <p:spPr bwMode="auto">
            <a:xfrm>
              <a:off x="3184" y="797"/>
              <a:ext cx="53"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201" name="Rectangle 886"/>
            <p:cNvSpPr>
              <a:spLocks noChangeArrowheads="1"/>
            </p:cNvSpPr>
            <p:nvPr/>
          </p:nvSpPr>
          <p:spPr bwMode="auto">
            <a:xfrm>
              <a:off x="3184" y="795"/>
              <a:ext cx="53"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202" name="Rectangle 887"/>
            <p:cNvSpPr>
              <a:spLocks noChangeArrowheads="1"/>
            </p:cNvSpPr>
            <p:nvPr/>
          </p:nvSpPr>
          <p:spPr bwMode="auto">
            <a:xfrm>
              <a:off x="3184" y="794"/>
              <a:ext cx="53"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203" name="Rectangle 888"/>
            <p:cNvSpPr>
              <a:spLocks noChangeArrowheads="1"/>
            </p:cNvSpPr>
            <p:nvPr/>
          </p:nvSpPr>
          <p:spPr bwMode="auto">
            <a:xfrm>
              <a:off x="3184" y="792"/>
              <a:ext cx="53"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204" name="Rectangle 889"/>
            <p:cNvSpPr>
              <a:spLocks noChangeArrowheads="1"/>
            </p:cNvSpPr>
            <p:nvPr/>
          </p:nvSpPr>
          <p:spPr bwMode="auto">
            <a:xfrm>
              <a:off x="3184" y="790"/>
              <a:ext cx="53"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205" name="Rectangle 890"/>
            <p:cNvSpPr>
              <a:spLocks noChangeArrowheads="1"/>
            </p:cNvSpPr>
            <p:nvPr/>
          </p:nvSpPr>
          <p:spPr bwMode="auto">
            <a:xfrm>
              <a:off x="3184" y="789"/>
              <a:ext cx="53" cy="1"/>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206" name="Rectangle 891"/>
            <p:cNvSpPr>
              <a:spLocks noChangeArrowheads="1"/>
            </p:cNvSpPr>
            <p:nvPr/>
          </p:nvSpPr>
          <p:spPr bwMode="auto">
            <a:xfrm>
              <a:off x="3184" y="787"/>
              <a:ext cx="53" cy="2"/>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207" name="Rectangle 892"/>
            <p:cNvSpPr>
              <a:spLocks noChangeArrowheads="1"/>
            </p:cNvSpPr>
            <p:nvPr/>
          </p:nvSpPr>
          <p:spPr bwMode="auto">
            <a:xfrm>
              <a:off x="3184" y="786"/>
              <a:ext cx="53"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208" name="Rectangle 893"/>
            <p:cNvSpPr>
              <a:spLocks noChangeArrowheads="1"/>
            </p:cNvSpPr>
            <p:nvPr/>
          </p:nvSpPr>
          <p:spPr bwMode="auto">
            <a:xfrm>
              <a:off x="3184" y="784"/>
              <a:ext cx="53"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209" name="Rectangle 894"/>
            <p:cNvSpPr>
              <a:spLocks noChangeArrowheads="1"/>
            </p:cNvSpPr>
            <p:nvPr/>
          </p:nvSpPr>
          <p:spPr bwMode="auto">
            <a:xfrm>
              <a:off x="3184" y="783"/>
              <a:ext cx="53" cy="1"/>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210" name="Rectangle 895"/>
            <p:cNvSpPr>
              <a:spLocks noChangeArrowheads="1"/>
            </p:cNvSpPr>
            <p:nvPr/>
          </p:nvSpPr>
          <p:spPr bwMode="auto">
            <a:xfrm>
              <a:off x="3184" y="782"/>
              <a:ext cx="53"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211" name="Rectangle 896"/>
            <p:cNvSpPr>
              <a:spLocks noChangeArrowheads="1"/>
            </p:cNvSpPr>
            <p:nvPr/>
          </p:nvSpPr>
          <p:spPr bwMode="auto">
            <a:xfrm>
              <a:off x="3038" y="582"/>
              <a:ext cx="54"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212" name="Rectangle 897"/>
            <p:cNvSpPr>
              <a:spLocks noChangeArrowheads="1"/>
            </p:cNvSpPr>
            <p:nvPr/>
          </p:nvSpPr>
          <p:spPr bwMode="auto">
            <a:xfrm>
              <a:off x="3038" y="581"/>
              <a:ext cx="54"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213" name="Rectangle 898"/>
            <p:cNvSpPr>
              <a:spLocks noChangeArrowheads="1"/>
            </p:cNvSpPr>
            <p:nvPr/>
          </p:nvSpPr>
          <p:spPr bwMode="auto">
            <a:xfrm>
              <a:off x="3038" y="580"/>
              <a:ext cx="54"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214" name="Rectangle 899"/>
            <p:cNvSpPr>
              <a:spLocks noChangeArrowheads="1"/>
            </p:cNvSpPr>
            <p:nvPr/>
          </p:nvSpPr>
          <p:spPr bwMode="auto">
            <a:xfrm>
              <a:off x="3038" y="579"/>
              <a:ext cx="54" cy="1"/>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215" name="Rectangle 900"/>
            <p:cNvSpPr>
              <a:spLocks noChangeArrowheads="1"/>
            </p:cNvSpPr>
            <p:nvPr/>
          </p:nvSpPr>
          <p:spPr bwMode="auto">
            <a:xfrm>
              <a:off x="3038" y="579"/>
              <a:ext cx="54" cy="1"/>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216" name="Rectangle 901"/>
            <p:cNvSpPr>
              <a:spLocks noChangeArrowheads="1"/>
            </p:cNvSpPr>
            <p:nvPr/>
          </p:nvSpPr>
          <p:spPr bwMode="auto">
            <a:xfrm>
              <a:off x="3038" y="578"/>
              <a:ext cx="54" cy="1"/>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217" name="Rectangle 902"/>
            <p:cNvSpPr>
              <a:spLocks noChangeArrowheads="1"/>
            </p:cNvSpPr>
            <p:nvPr/>
          </p:nvSpPr>
          <p:spPr bwMode="auto">
            <a:xfrm>
              <a:off x="3038" y="577"/>
              <a:ext cx="54" cy="1"/>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218" name="Rectangle 903"/>
            <p:cNvSpPr>
              <a:spLocks noChangeArrowheads="1"/>
            </p:cNvSpPr>
            <p:nvPr/>
          </p:nvSpPr>
          <p:spPr bwMode="auto">
            <a:xfrm>
              <a:off x="3038" y="576"/>
              <a:ext cx="54"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219" name="Rectangle 904"/>
            <p:cNvSpPr>
              <a:spLocks noChangeArrowheads="1"/>
            </p:cNvSpPr>
            <p:nvPr/>
          </p:nvSpPr>
          <p:spPr bwMode="auto">
            <a:xfrm>
              <a:off x="3038" y="575"/>
              <a:ext cx="54"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220" name="Rectangle 905"/>
            <p:cNvSpPr>
              <a:spLocks noChangeArrowheads="1"/>
            </p:cNvSpPr>
            <p:nvPr/>
          </p:nvSpPr>
          <p:spPr bwMode="auto">
            <a:xfrm>
              <a:off x="3038" y="574"/>
              <a:ext cx="54" cy="1"/>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221" name="Rectangle 906"/>
            <p:cNvSpPr>
              <a:spLocks noChangeArrowheads="1"/>
            </p:cNvSpPr>
            <p:nvPr/>
          </p:nvSpPr>
          <p:spPr bwMode="auto">
            <a:xfrm>
              <a:off x="3038" y="573"/>
              <a:ext cx="54"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222" name="Rectangle 907"/>
            <p:cNvSpPr>
              <a:spLocks noChangeArrowheads="1"/>
            </p:cNvSpPr>
            <p:nvPr/>
          </p:nvSpPr>
          <p:spPr bwMode="auto">
            <a:xfrm>
              <a:off x="3038" y="573"/>
              <a:ext cx="54" cy="1"/>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223" name="Rectangle 908"/>
            <p:cNvSpPr>
              <a:spLocks noChangeArrowheads="1"/>
            </p:cNvSpPr>
            <p:nvPr/>
          </p:nvSpPr>
          <p:spPr bwMode="auto">
            <a:xfrm>
              <a:off x="3038" y="572"/>
              <a:ext cx="54"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224" name="Rectangle 909"/>
            <p:cNvSpPr>
              <a:spLocks noChangeArrowheads="1"/>
            </p:cNvSpPr>
            <p:nvPr/>
          </p:nvSpPr>
          <p:spPr bwMode="auto">
            <a:xfrm>
              <a:off x="3038" y="571"/>
              <a:ext cx="54"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225" name="Rectangle 910"/>
            <p:cNvSpPr>
              <a:spLocks noChangeArrowheads="1"/>
            </p:cNvSpPr>
            <p:nvPr/>
          </p:nvSpPr>
          <p:spPr bwMode="auto">
            <a:xfrm>
              <a:off x="3038" y="570"/>
              <a:ext cx="54"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226" name="Rectangle 911"/>
            <p:cNvSpPr>
              <a:spLocks noChangeArrowheads="1"/>
            </p:cNvSpPr>
            <p:nvPr/>
          </p:nvSpPr>
          <p:spPr bwMode="auto">
            <a:xfrm>
              <a:off x="3038" y="569"/>
              <a:ext cx="54"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227" name="Rectangle 912"/>
            <p:cNvSpPr>
              <a:spLocks noChangeArrowheads="1"/>
            </p:cNvSpPr>
            <p:nvPr/>
          </p:nvSpPr>
          <p:spPr bwMode="auto">
            <a:xfrm>
              <a:off x="3038" y="569"/>
              <a:ext cx="54" cy="1"/>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228" name="Rectangle 913"/>
            <p:cNvSpPr>
              <a:spLocks noChangeArrowheads="1"/>
            </p:cNvSpPr>
            <p:nvPr/>
          </p:nvSpPr>
          <p:spPr bwMode="auto">
            <a:xfrm>
              <a:off x="3038" y="568"/>
              <a:ext cx="54"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229" name="Rectangle 914"/>
            <p:cNvSpPr>
              <a:spLocks noChangeArrowheads="1"/>
            </p:cNvSpPr>
            <p:nvPr/>
          </p:nvSpPr>
          <p:spPr bwMode="auto">
            <a:xfrm>
              <a:off x="3038" y="567"/>
              <a:ext cx="54"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230" name="Rectangle 915"/>
            <p:cNvSpPr>
              <a:spLocks noChangeArrowheads="1"/>
            </p:cNvSpPr>
            <p:nvPr/>
          </p:nvSpPr>
          <p:spPr bwMode="auto">
            <a:xfrm>
              <a:off x="3038" y="566"/>
              <a:ext cx="54" cy="1"/>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231" name="Rectangle 916"/>
            <p:cNvSpPr>
              <a:spLocks noChangeArrowheads="1"/>
            </p:cNvSpPr>
            <p:nvPr/>
          </p:nvSpPr>
          <p:spPr bwMode="auto">
            <a:xfrm>
              <a:off x="3038" y="565"/>
              <a:ext cx="54"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232" name="Rectangle 917"/>
            <p:cNvSpPr>
              <a:spLocks noChangeArrowheads="1"/>
            </p:cNvSpPr>
            <p:nvPr/>
          </p:nvSpPr>
          <p:spPr bwMode="auto">
            <a:xfrm>
              <a:off x="3038" y="564"/>
              <a:ext cx="54" cy="1"/>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233" name="Rectangle 918"/>
            <p:cNvSpPr>
              <a:spLocks noChangeArrowheads="1"/>
            </p:cNvSpPr>
            <p:nvPr/>
          </p:nvSpPr>
          <p:spPr bwMode="auto">
            <a:xfrm>
              <a:off x="3038" y="564"/>
              <a:ext cx="54"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234" name="Rectangle 919"/>
            <p:cNvSpPr>
              <a:spLocks noChangeArrowheads="1"/>
            </p:cNvSpPr>
            <p:nvPr/>
          </p:nvSpPr>
          <p:spPr bwMode="auto">
            <a:xfrm>
              <a:off x="3038" y="563"/>
              <a:ext cx="54"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235" name="Rectangle 920"/>
            <p:cNvSpPr>
              <a:spLocks noChangeArrowheads="1"/>
            </p:cNvSpPr>
            <p:nvPr/>
          </p:nvSpPr>
          <p:spPr bwMode="auto">
            <a:xfrm>
              <a:off x="3038" y="562"/>
              <a:ext cx="54" cy="1"/>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236" name="Rectangle 921"/>
            <p:cNvSpPr>
              <a:spLocks noChangeArrowheads="1"/>
            </p:cNvSpPr>
            <p:nvPr/>
          </p:nvSpPr>
          <p:spPr bwMode="auto">
            <a:xfrm>
              <a:off x="3038" y="561"/>
              <a:ext cx="54" cy="1"/>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237" name="Rectangle 922"/>
            <p:cNvSpPr>
              <a:spLocks noChangeArrowheads="1"/>
            </p:cNvSpPr>
            <p:nvPr/>
          </p:nvSpPr>
          <p:spPr bwMode="auto">
            <a:xfrm>
              <a:off x="3038" y="560"/>
              <a:ext cx="54"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238" name="Rectangle 923"/>
            <p:cNvSpPr>
              <a:spLocks noChangeArrowheads="1"/>
            </p:cNvSpPr>
            <p:nvPr/>
          </p:nvSpPr>
          <p:spPr bwMode="auto">
            <a:xfrm>
              <a:off x="3038" y="560"/>
              <a:ext cx="54"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239" name="Rectangle 924"/>
            <p:cNvSpPr>
              <a:spLocks noChangeArrowheads="1"/>
            </p:cNvSpPr>
            <p:nvPr/>
          </p:nvSpPr>
          <p:spPr bwMode="auto">
            <a:xfrm>
              <a:off x="3038" y="558"/>
              <a:ext cx="54"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240" name="Rectangle 925"/>
            <p:cNvSpPr>
              <a:spLocks noChangeArrowheads="1"/>
            </p:cNvSpPr>
            <p:nvPr/>
          </p:nvSpPr>
          <p:spPr bwMode="auto">
            <a:xfrm>
              <a:off x="3038" y="558"/>
              <a:ext cx="54" cy="1"/>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241" name="Rectangle 926"/>
            <p:cNvSpPr>
              <a:spLocks noChangeArrowheads="1"/>
            </p:cNvSpPr>
            <p:nvPr/>
          </p:nvSpPr>
          <p:spPr bwMode="auto">
            <a:xfrm>
              <a:off x="3038" y="557"/>
              <a:ext cx="54"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242" name="Freeform 927"/>
            <p:cNvSpPr>
              <a:spLocks/>
            </p:cNvSpPr>
            <p:nvPr/>
          </p:nvSpPr>
          <p:spPr bwMode="auto">
            <a:xfrm>
              <a:off x="3038" y="557"/>
              <a:ext cx="54" cy="26"/>
            </a:xfrm>
            <a:custGeom>
              <a:avLst/>
              <a:gdLst>
                <a:gd name="T0" fmla="*/ 86 w 162"/>
                <a:gd name="T1" fmla="*/ 1 h 77"/>
                <a:gd name="T2" fmla="*/ 110 w 162"/>
                <a:gd name="T3" fmla="*/ 5 h 77"/>
                <a:gd name="T4" fmla="*/ 135 w 162"/>
                <a:gd name="T5" fmla="*/ 22 h 77"/>
                <a:gd name="T6" fmla="*/ 149 w 162"/>
                <a:gd name="T7" fmla="*/ 39 h 77"/>
                <a:gd name="T8" fmla="*/ 158 w 162"/>
                <a:gd name="T9" fmla="*/ 56 h 77"/>
                <a:gd name="T10" fmla="*/ 162 w 162"/>
                <a:gd name="T11" fmla="*/ 77 h 77"/>
                <a:gd name="T12" fmla="*/ 140 w 162"/>
                <a:gd name="T13" fmla="*/ 62 h 77"/>
                <a:gd name="T14" fmla="*/ 119 w 162"/>
                <a:gd name="T15" fmla="*/ 52 h 77"/>
                <a:gd name="T16" fmla="*/ 98 w 162"/>
                <a:gd name="T17" fmla="*/ 50 h 77"/>
                <a:gd name="T18" fmla="*/ 74 w 162"/>
                <a:gd name="T19" fmla="*/ 47 h 77"/>
                <a:gd name="T20" fmla="*/ 53 w 162"/>
                <a:gd name="T21" fmla="*/ 50 h 77"/>
                <a:gd name="T22" fmla="*/ 32 w 162"/>
                <a:gd name="T23" fmla="*/ 55 h 77"/>
                <a:gd name="T24" fmla="*/ 10 w 162"/>
                <a:gd name="T25" fmla="*/ 64 h 77"/>
                <a:gd name="T26" fmla="*/ 0 w 162"/>
                <a:gd name="T27" fmla="*/ 68 h 77"/>
                <a:gd name="T28" fmla="*/ 10 w 162"/>
                <a:gd name="T29" fmla="*/ 50 h 77"/>
                <a:gd name="T30" fmla="*/ 19 w 162"/>
                <a:gd name="T31" fmla="*/ 32 h 77"/>
                <a:gd name="T32" fmla="*/ 32 w 162"/>
                <a:gd name="T33" fmla="*/ 22 h 77"/>
                <a:gd name="T34" fmla="*/ 44 w 162"/>
                <a:gd name="T35" fmla="*/ 10 h 77"/>
                <a:gd name="T36" fmla="*/ 59 w 162"/>
                <a:gd name="T37" fmla="*/ 1 h 77"/>
                <a:gd name="T38" fmla="*/ 74 w 162"/>
                <a:gd name="T39" fmla="*/ 0 h 77"/>
                <a:gd name="T40" fmla="*/ 86 w 162"/>
                <a:gd name="T41" fmla="*/ 1 h 7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2"/>
                <a:gd name="T64" fmla="*/ 0 h 77"/>
                <a:gd name="T65" fmla="*/ 162 w 162"/>
                <a:gd name="T66" fmla="*/ 77 h 7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2" h="77">
                  <a:moveTo>
                    <a:pt x="86" y="1"/>
                  </a:moveTo>
                  <a:lnTo>
                    <a:pt x="110" y="5"/>
                  </a:lnTo>
                  <a:lnTo>
                    <a:pt x="135" y="22"/>
                  </a:lnTo>
                  <a:lnTo>
                    <a:pt x="149" y="39"/>
                  </a:lnTo>
                  <a:lnTo>
                    <a:pt x="158" y="56"/>
                  </a:lnTo>
                  <a:lnTo>
                    <a:pt x="162" y="77"/>
                  </a:lnTo>
                  <a:lnTo>
                    <a:pt x="140" y="62"/>
                  </a:lnTo>
                  <a:lnTo>
                    <a:pt x="119" y="52"/>
                  </a:lnTo>
                  <a:lnTo>
                    <a:pt x="98" y="50"/>
                  </a:lnTo>
                  <a:lnTo>
                    <a:pt x="74" y="47"/>
                  </a:lnTo>
                  <a:lnTo>
                    <a:pt x="53" y="50"/>
                  </a:lnTo>
                  <a:lnTo>
                    <a:pt x="32" y="55"/>
                  </a:lnTo>
                  <a:lnTo>
                    <a:pt x="10" y="64"/>
                  </a:lnTo>
                  <a:lnTo>
                    <a:pt x="0" y="68"/>
                  </a:lnTo>
                  <a:lnTo>
                    <a:pt x="10" y="50"/>
                  </a:lnTo>
                  <a:lnTo>
                    <a:pt x="19" y="32"/>
                  </a:lnTo>
                  <a:lnTo>
                    <a:pt x="32" y="22"/>
                  </a:lnTo>
                  <a:lnTo>
                    <a:pt x="44" y="10"/>
                  </a:lnTo>
                  <a:lnTo>
                    <a:pt x="59" y="1"/>
                  </a:lnTo>
                  <a:lnTo>
                    <a:pt x="74" y="0"/>
                  </a:lnTo>
                  <a:lnTo>
                    <a:pt x="86" y="1"/>
                  </a:lnTo>
                  <a:close/>
                </a:path>
              </a:pathLst>
            </a:custGeom>
            <a:solidFill>
              <a:srgbClr val="000000"/>
            </a:solidFill>
            <a:ln w="9525">
              <a:noFill/>
              <a:round/>
              <a:headEnd/>
              <a:tailEnd/>
            </a:ln>
          </p:spPr>
          <p:txBody>
            <a:bodyPr/>
            <a:lstStyle/>
            <a:p>
              <a:endParaRPr lang="es-CL"/>
            </a:p>
          </p:txBody>
        </p:sp>
        <p:sp>
          <p:nvSpPr>
            <p:cNvPr id="159243" name="Rectangle 928"/>
            <p:cNvSpPr>
              <a:spLocks noChangeArrowheads="1"/>
            </p:cNvSpPr>
            <p:nvPr/>
          </p:nvSpPr>
          <p:spPr bwMode="auto">
            <a:xfrm>
              <a:off x="3038" y="582"/>
              <a:ext cx="54"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244" name="Rectangle 929"/>
            <p:cNvSpPr>
              <a:spLocks noChangeArrowheads="1"/>
            </p:cNvSpPr>
            <p:nvPr/>
          </p:nvSpPr>
          <p:spPr bwMode="auto">
            <a:xfrm>
              <a:off x="3038" y="581"/>
              <a:ext cx="54" cy="1"/>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245" name="Rectangle 930"/>
            <p:cNvSpPr>
              <a:spLocks noChangeArrowheads="1"/>
            </p:cNvSpPr>
            <p:nvPr/>
          </p:nvSpPr>
          <p:spPr bwMode="auto">
            <a:xfrm>
              <a:off x="3038" y="580"/>
              <a:ext cx="54"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246" name="Rectangle 931"/>
            <p:cNvSpPr>
              <a:spLocks noChangeArrowheads="1"/>
            </p:cNvSpPr>
            <p:nvPr/>
          </p:nvSpPr>
          <p:spPr bwMode="auto">
            <a:xfrm>
              <a:off x="3038" y="579"/>
              <a:ext cx="54" cy="1"/>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247" name="Rectangle 932"/>
            <p:cNvSpPr>
              <a:spLocks noChangeArrowheads="1"/>
            </p:cNvSpPr>
            <p:nvPr/>
          </p:nvSpPr>
          <p:spPr bwMode="auto">
            <a:xfrm>
              <a:off x="3038" y="579"/>
              <a:ext cx="54" cy="1"/>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248" name="Rectangle 933"/>
            <p:cNvSpPr>
              <a:spLocks noChangeArrowheads="1"/>
            </p:cNvSpPr>
            <p:nvPr/>
          </p:nvSpPr>
          <p:spPr bwMode="auto">
            <a:xfrm>
              <a:off x="3038" y="578"/>
              <a:ext cx="54" cy="1"/>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249" name="Rectangle 934"/>
            <p:cNvSpPr>
              <a:spLocks noChangeArrowheads="1"/>
            </p:cNvSpPr>
            <p:nvPr/>
          </p:nvSpPr>
          <p:spPr bwMode="auto">
            <a:xfrm>
              <a:off x="3038" y="577"/>
              <a:ext cx="54" cy="1"/>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250" name="Rectangle 935"/>
            <p:cNvSpPr>
              <a:spLocks noChangeArrowheads="1"/>
            </p:cNvSpPr>
            <p:nvPr/>
          </p:nvSpPr>
          <p:spPr bwMode="auto">
            <a:xfrm>
              <a:off x="3038" y="576"/>
              <a:ext cx="54"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251" name="Rectangle 936"/>
            <p:cNvSpPr>
              <a:spLocks noChangeArrowheads="1"/>
            </p:cNvSpPr>
            <p:nvPr/>
          </p:nvSpPr>
          <p:spPr bwMode="auto">
            <a:xfrm>
              <a:off x="3038" y="575"/>
              <a:ext cx="54"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252" name="Rectangle 937"/>
            <p:cNvSpPr>
              <a:spLocks noChangeArrowheads="1"/>
            </p:cNvSpPr>
            <p:nvPr/>
          </p:nvSpPr>
          <p:spPr bwMode="auto">
            <a:xfrm>
              <a:off x="3038" y="574"/>
              <a:ext cx="54" cy="1"/>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253" name="Rectangle 938"/>
            <p:cNvSpPr>
              <a:spLocks noChangeArrowheads="1"/>
            </p:cNvSpPr>
            <p:nvPr/>
          </p:nvSpPr>
          <p:spPr bwMode="auto">
            <a:xfrm>
              <a:off x="3038" y="573"/>
              <a:ext cx="54"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254" name="Rectangle 939"/>
            <p:cNvSpPr>
              <a:spLocks noChangeArrowheads="1"/>
            </p:cNvSpPr>
            <p:nvPr/>
          </p:nvSpPr>
          <p:spPr bwMode="auto">
            <a:xfrm>
              <a:off x="3038" y="573"/>
              <a:ext cx="54" cy="1"/>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255" name="Rectangle 940"/>
            <p:cNvSpPr>
              <a:spLocks noChangeArrowheads="1"/>
            </p:cNvSpPr>
            <p:nvPr/>
          </p:nvSpPr>
          <p:spPr bwMode="auto">
            <a:xfrm>
              <a:off x="3038" y="572"/>
              <a:ext cx="54" cy="1"/>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256" name="Rectangle 941"/>
            <p:cNvSpPr>
              <a:spLocks noChangeArrowheads="1"/>
            </p:cNvSpPr>
            <p:nvPr/>
          </p:nvSpPr>
          <p:spPr bwMode="auto">
            <a:xfrm>
              <a:off x="3038" y="571"/>
              <a:ext cx="54"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257" name="Rectangle 942"/>
            <p:cNvSpPr>
              <a:spLocks noChangeArrowheads="1"/>
            </p:cNvSpPr>
            <p:nvPr/>
          </p:nvSpPr>
          <p:spPr bwMode="auto">
            <a:xfrm>
              <a:off x="3038" y="570"/>
              <a:ext cx="54" cy="1"/>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258" name="Rectangle 943"/>
            <p:cNvSpPr>
              <a:spLocks noChangeArrowheads="1"/>
            </p:cNvSpPr>
            <p:nvPr/>
          </p:nvSpPr>
          <p:spPr bwMode="auto">
            <a:xfrm>
              <a:off x="3038" y="569"/>
              <a:ext cx="54"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259" name="Rectangle 944"/>
            <p:cNvSpPr>
              <a:spLocks noChangeArrowheads="1"/>
            </p:cNvSpPr>
            <p:nvPr/>
          </p:nvSpPr>
          <p:spPr bwMode="auto">
            <a:xfrm>
              <a:off x="3038" y="569"/>
              <a:ext cx="54" cy="1"/>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260" name="Rectangle 945"/>
            <p:cNvSpPr>
              <a:spLocks noChangeArrowheads="1"/>
            </p:cNvSpPr>
            <p:nvPr/>
          </p:nvSpPr>
          <p:spPr bwMode="auto">
            <a:xfrm>
              <a:off x="3038" y="568"/>
              <a:ext cx="54"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261" name="Rectangle 946"/>
            <p:cNvSpPr>
              <a:spLocks noChangeArrowheads="1"/>
            </p:cNvSpPr>
            <p:nvPr/>
          </p:nvSpPr>
          <p:spPr bwMode="auto">
            <a:xfrm>
              <a:off x="3038" y="567"/>
              <a:ext cx="54"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262" name="Rectangle 947"/>
            <p:cNvSpPr>
              <a:spLocks noChangeArrowheads="1"/>
            </p:cNvSpPr>
            <p:nvPr/>
          </p:nvSpPr>
          <p:spPr bwMode="auto">
            <a:xfrm>
              <a:off x="3038" y="566"/>
              <a:ext cx="54" cy="1"/>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263" name="Rectangle 948"/>
            <p:cNvSpPr>
              <a:spLocks noChangeArrowheads="1"/>
            </p:cNvSpPr>
            <p:nvPr/>
          </p:nvSpPr>
          <p:spPr bwMode="auto">
            <a:xfrm>
              <a:off x="3038" y="565"/>
              <a:ext cx="54"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264" name="Rectangle 949"/>
            <p:cNvSpPr>
              <a:spLocks noChangeArrowheads="1"/>
            </p:cNvSpPr>
            <p:nvPr/>
          </p:nvSpPr>
          <p:spPr bwMode="auto">
            <a:xfrm>
              <a:off x="3038" y="564"/>
              <a:ext cx="54" cy="1"/>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265" name="Rectangle 950"/>
            <p:cNvSpPr>
              <a:spLocks noChangeArrowheads="1"/>
            </p:cNvSpPr>
            <p:nvPr/>
          </p:nvSpPr>
          <p:spPr bwMode="auto">
            <a:xfrm>
              <a:off x="3038" y="564"/>
              <a:ext cx="54"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266" name="Rectangle 951"/>
            <p:cNvSpPr>
              <a:spLocks noChangeArrowheads="1"/>
            </p:cNvSpPr>
            <p:nvPr/>
          </p:nvSpPr>
          <p:spPr bwMode="auto">
            <a:xfrm>
              <a:off x="3038" y="563"/>
              <a:ext cx="54"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267" name="Rectangle 952"/>
            <p:cNvSpPr>
              <a:spLocks noChangeArrowheads="1"/>
            </p:cNvSpPr>
            <p:nvPr/>
          </p:nvSpPr>
          <p:spPr bwMode="auto">
            <a:xfrm>
              <a:off x="3038" y="562"/>
              <a:ext cx="54" cy="1"/>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268" name="Rectangle 953"/>
            <p:cNvSpPr>
              <a:spLocks noChangeArrowheads="1"/>
            </p:cNvSpPr>
            <p:nvPr/>
          </p:nvSpPr>
          <p:spPr bwMode="auto">
            <a:xfrm>
              <a:off x="3038" y="561"/>
              <a:ext cx="54" cy="1"/>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269" name="Rectangle 954"/>
            <p:cNvSpPr>
              <a:spLocks noChangeArrowheads="1"/>
            </p:cNvSpPr>
            <p:nvPr/>
          </p:nvSpPr>
          <p:spPr bwMode="auto">
            <a:xfrm>
              <a:off x="3038" y="560"/>
              <a:ext cx="54"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270" name="Rectangle 955"/>
            <p:cNvSpPr>
              <a:spLocks noChangeArrowheads="1"/>
            </p:cNvSpPr>
            <p:nvPr/>
          </p:nvSpPr>
          <p:spPr bwMode="auto">
            <a:xfrm>
              <a:off x="3038" y="560"/>
              <a:ext cx="54"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271" name="Rectangle 956"/>
            <p:cNvSpPr>
              <a:spLocks noChangeArrowheads="1"/>
            </p:cNvSpPr>
            <p:nvPr/>
          </p:nvSpPr>
          <p:spPr bwMode="auto">
            <a:xfrm>
              <a:off x="3038" y="558"/>
              <a:ext cx="54"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272" name="Rectangle 957"/>
            <p:cNvSpPr>
              <a:spLocks noChangeArrowheads="1"/>
            </p:cNvSpPr>
            <p:nvPr/>
          </p:nvSpPr>
          <p:spPr bwMode="auto">
            <a:xfrm>
              <a:off x="3038" y="558"/>
              <a:ext cx="54" cy="1"/>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273" name="Rectangle 958"/>
            <p:cNvSpPr>
              <a:spLocks noChangeArrowheads="1"/>
            </p:cNvSpPr>
            <p:nvPr/>
          </p:nvSpPr>
          <p:spPr bwMode="auto">
            <a:xfrm>
              <a:off x="3038" y="557"/>
              <a:ext cx="54"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274" name="Rectangle 959"/>
            <p:cNvSpPr>
              <a:spLocks noChangeArrowheads="1"/>
            </p:cNvSpPr>
            <p:nvPr/>
          </p:nvSpPr>
          <p:spPr bwMode="auto">
            <a:xfrm>
              <a:off x="2904" y="828"/>
              <a:ext cx="45"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275" name="Rectangle 960"/>
            <p:cNvSpPr>
              <a:spLocks noChangeArrowheads="1"/>
            </p:cNvSpPr>
            <p:nvPr/>
          </p:nvSpPr>
          <p:spPr bwMode="auto">
            <a:xfrm>
              <a:off x="2904" y="826"/>
              <a:ext cx="45"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276" name="Rectangle 961"/>
            <p:cNvSpPr>
              <a:spLocks noChangeArrowheads="1"/>
            </p:cNvSpPr>
            <p:nvPr/>
          </p:nvSpPr>
          <p:spPr bwMode="auto">
            <a:xfrm>
              <a:off x="2904" y="824"/>
              <a:ext cx="45" cy="2"/>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277" name="Rectangle 962"/>
            <p:cNvSpPr>
              <a:spLocks noChangeArrowheads="1"/>
            </p:cNvSpPr>
            <p:nvPr/>
          </p:nvSpPr>
          <p:spPr bwMode="auto">
            <a:xfrm>
              <a:off x="2904" y="823"/>
              <a:ext cx="45" cy="1"/>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278" name="Rectangle 963"/>
            <p:cNvSpPr>
              <a:spLocks noChangeArrowheads="1"/>
            </p:cNvSpPr>
            <p:nvPr/>
          </p:nvSpPr>
          <p:spPr bwMode="auto">
            <a:xfrm>
              <a:off x="2904" y="821"/>
              <a:ext cx="45"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279" name="Rectangle 964"/>
            <p:cNvSpPr>
              <a:spLocks noChangeArrowheads="1"/>
            </p:cNvSpPr>
            <p:nvPr/>
          </p:nvSpPr>
          <p:spPr bwMode="auto">
            <a:xfrm>
              <a:off x="2904" y="819"/>
              <a:ext cx="45"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280" name="Rectangle 965"/>
            <p:cNvSpPr>
              <a:spLocks noChangeArrowheads="1"/>
            </p:cNvSpPr>
            <p:nvPr/>
          </p:nvSpPr>
          <p:spPr bwMode="auto">
            <a:xfrm>
              <a:off x="2904" y="817"/>
              <a:ext cx="45"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281" name="Rectangle 966"/>
            <p:cNvSpPr>
              <a:spLocks noChangeArrowheads="1"/>
            </p:cNvSpPr>
            <p:nvPr/>
          </p:nvSpPr>
          <p:spPr bwMode="auto">
            <a:xfrm>
              <a:off x="2904" y="816"/>
              <a:ext cx="45"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282" name="Rectangle 967"/>
            <p:cNvSpPr>
              <a:spLocks noChangeArrowheads="1"/>
            </p:cNvSpPr>
            <p:nvPr/>
          </p:nvSpPr>
          <p:spPr bwMode="auto">
            <a:xfrm>
              <a:off x="2904" y="814"/>
              <a:ext cx="45" cy="2"/>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283" name="Rectangle 968"/>
            <p:cNvSpPr>
              <a:spLocks noChangeArrowheads="1"/>
            </p:cNvSpPr>
            <p:nvPr/>
          </p:nvSpPr>
          <p:spPr bwMode="auto">
            <a:xfrm>
              <a:off x="2904" y="812"/>
              <a:ext cx="45"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284" name="Rectangle 969"/>
            <p:cNvSpPr>
              <a:spLocks noChangeArrowheads="1"/>
            </p:cNvSpPr>
            <p:nvPr/>
          </p:nvSpPr>
          <p:spPr bwMode="auto">
            <a:xfrm>
              <a:off x="2904" y="811"/>
              <a:ext cx="45"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285" name="Rectangle 970"/>
            <p:cNvSpPr>
              <a:spLocks noChangeArrowheads="1"/>
            </p:cNvSpPr>
            <p:nvPr/>
          </p:nvSpPr>
          <p:spPr bwMode="auto">
            <a:xfrm>
              <a:off x="2904" y="809"/>
              <a:ext cx="45" cy="2"/>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286" name="Rectangle 971"/>
            <p:cNvSpPr>
              <a:spLocks noChangeArrowheads="1"/>
            </p:cNvSpPr>
            <p:nvPr/>
          </p:nvSpPr>
          <p:spPr bwMode="auto">
            <a:xfrm>
              <a:off x="2904" y="807"/>
              <a:ext cx="45"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287" name="Rectangle 972"/>
            <p:cNvSpPr>
              <a:spLocks noChangeArrowheads="1"/>
            </p:cNvSpPr>
            <p:nvPr/>
          </p:nvSpPr>
          <p:spPr bwMode="auto">
            <a:xfrm>
              <a:off x="2904" y="805"/>
              <a:ext cx="45" cy="2"/>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288" name="Rectangle 973"/>
            <p:cNvSpPr>
              <a:spLocks noChangeArrowheads="1"/>
            </p:cNvSpPr>
            <p:nvPr/>
          </p:nvSpPr>
          <p:spPr bwMode="auto">
            <a:xfrm>
              <a:off x="2904" y="803"/>
              <a:ext cx="45"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289" name="Rectangle 974"/>
            <p:cNvSpPr>
              <a:spLocks noChangeArrowheads="1"/>
            </p:cNvSpPr>
            <p:nvPr/>
          </p:nvSpPr>
          <p:spPr bwMode="auto">
            <a:xfrm>
              <a:off x="2904" y="802"/>
              <a:ext cx="45" cy="1"/>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290" name="Rectangle 975"/>
            <p:cNvSpPr>
              <a:spLocks noChangeArrowheads="1"/>
            </p:cNvSpPr>
            <p:nvPr/>
          </p:nvSpPr>
          <p:spPr bwMode="auto">
            <a:xfrm>
              <a:off x="2904" y="801"/>
              <a:ext cx="45" cy="1"/>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291" name="Rectangle 976"/>
            <p:cNvSpPr>
              <a:spLocks noChangeArrowheads="1"/>
            </p:cNvSpPr>
            <p:nvPr/>
          </p:nvSpPr>
          <p:spPr bwMode="auto">
            <a:xfrm>
              <a:off x="2904" y="799"/>
              <a:ext cx="45"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292" name="Rectangle 977"/>
            <p:cNvSpPr>
              <a:spLocks noChangeArrowheads="1"/>
            </p:cNvSpPr>
            <p:nvPr/>
          </p:nvSpPr>
          <p:spPr bwMode="auto">
            <a:xfrm>
              <a:off x="2904" y="797"/>
              <a:ext cx="45" cy="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293" name="Rectangle 978"/>
            <p:cNvSpPr>
              <a:spLocks noChangeArrowheads="1"/>
            </p:cNvSpPr>
            <p:nvPr/>
          </p:nvSpPr>
          <p:spPr bwMode="auto">
            <a:xfrm>
              <a:off x="2904" y="795"/>
              <a:ext cx="45"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294" name="Rectangle 979"/>
            <p:cNvSpPr>
              <a:spLocks noChangeArrowheads="1"/>
            </p:cNvSpPr>
            <p:nvPr/>
          </p:nvSpPr>
          <p:spPr bwMode="auto">
            <a:xfrm>
              <a:off x="2904" y="794"/>
              <a:ext cx="45"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295" name="Rectangle 980"/>
            <p:cNvSpPr>
              <a:spLocks noChangeArrowheads="1"/>
            </p:cNvSpPr>
            <p:nvPr/>
          </p:nvSpPr>
          <p:spPr bwMode="auto">
            <a:xfrm>
              <a:off x="2904" y="792"/>
              <a:ext cx="45"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296" name="Rectangle 981"/>
            <p:cNvSpPr>
              <a:spLocks noChangeArrowheads="1"/>
            </p:cNvSpPr>
            <p:nvPr/>
          </p:nvSpPr>
          <p:spPr bwMode="auto">
            <a:xfrm>
              <a:off x="2904" y="790"/>
              <a:ext cx="45" cy="2"/>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297" name="Rectangle 982"/>
            <p:cNvSpPr>
              <a:spLocks noChangeArrowheads="1"/>
            </p:cNvSpPr>
            <p:nvPr/>
          </p:nvSpPr>
          <p:spPr bwMode="auto">
            <a:xfrm>
              <a:off x="2904" y="789"/>
              <a:ext cx="45"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298" name="Rectangle 983"/>
            <p:cNvSpPr>
              <a:spLocks noChangeArrowheads="1"/>
            </p:cNvSpPr>
            <p:nvPr/>
          </p:nvSpPr>
          <p:spPr bwMode="auto">
            <a:xfrm>
              <a:off x="2904" y="787"/>
              <a:ext cx="45"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299" name="Rectangle 984"/>
            <p:cNvSpPr>
              <a:spLocks noChangeArrowheads="1"/>
            </p:cNvSpPr>
            <p:nvPr/>
          </p:nvSpPr>
          <p:spPr bwMode="auto">
            <a:xfrm>
              <a:off x="2904" y="785"/>
              <a:ext cx="45"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300" name="Rectangle 985"/>
            <p:cNvSpPr>
              <a:spLocks noChangeArrowheads="1"/>
            </p:cNvSpPr>
            <p:nvPr/>
          </p:nvSpPr>
          <p:spPr bwMode="auto">
            <a:xfrm>
              <a:off x="2904" y="783"/>
              <a:ext cx="45" cy="2"/>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301" name="Rectangle 986"/>
            <p:cNvSpPr>
              <a:spLocks noChangeArrowheads="1"/>
            </p:cNvSpPr>
            <p:nvPr/>
          </p:nvSpPr>
          <p:spPr bwMode="auto">
            <a:xfrm>
              <a:off x="2904" y="782"/>
              <a:ext cx="45"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302" name="Rectangle 987"/>
            <p:cNvSpPr>
              <a:spLocks noChangeArrowheads="1"/>
            </p:cNvSpPr>
            <p:nvPr/>
          </p:nvSpPr>
          <p:spPr bwMode="auto">
            <a:xfrm>
              <a:off x="2904" y="780"/>
              <a:ext cx="45"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303" name="Rectangle 988"/>
            <p:cNvSpPr>
              <a:spLocks noChangeArrowheads="1"/>
            </p:cNvSpPr>
            <p:nvPr/>
          </p:nvSpPr>
          <p:spPr bwMode="auto">
            <a:xfrm>
              <a:off x="2904" y="778"/>
              <a:ext cx="45"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304" name="Rectangle 989"/>
            <p:cNvSpPr>
              <a:spLocks noChangeArrowheads="1"/>
            </p:cNvSpPr>
            <p:nvPr/>
          </p:nvSpPr>
          <p:spPr bwMode="auto">
            <a:xfrm>
              <a:off x="2904" y="777"/>
              <a:ext cx="45"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305" name="Freeform 990"/>
            <p:cNvSpPr>
              <a:spLocks/>
            </p:cNvSpPr>
            <p:nvPr/>
          </p:nvSpPr>
          <p:spPr bwMode="auto">
            <a:xfrm>
              <a:off x="2904" y="777"/>
              <a:ext cx="45" cy="52"/>
            </a:xfrm>
            <a:custGeom>
              <a:avLst/>
              <a:gdLst>
                <a:gd name="T0" fmla="*/ 0 w 134"/>
                <a:gd name="T1" fmla="*/ 154 h 154"/>
                <a:gd name="T2" fmla="*/ 1 w 134"/>
                <a:gd name="T3" fmla="*/ 109 h 154"/>
                <a:gd name="T4" fmla="*/ 51 w 134"/>
                <a:gd name="T5" fmla="*/ 76 h 154"/>
                <a:gd name="T6" fmla="*/ 134 w 134"/>
                <a:gd name="T7" fmla="*/ 0 h 154"/>
                <a:gd name="T8" fmla="*/ 59 w 134"/>
                <a:gd name="T9" fmla="*/ 105 h 154"/>
                <a:gd name="T10" fmla="*/ 0 w 134"/>
                <a:gd name="T11" fmla="*/ 154 h 154"/>
                <a:gd name="T12" fmla="*/ 0 60000 65536"/>
                <a:gd name="T13" fmla="*/ 0 60000 65536"/>
                <a:gd name="T14" fmla="*/ 0 60000 65536"/>
                <a:gd name="T15" fmla="*/ 0 60000 65536"/>
                <a:gd name="T16" fmla="*/ 0 60000 65536"/>
                <a:gd name="T17" fmla="*/ 0 60000 65536"/>
                <a:gd name="T18" fmla="*/ 0 w 134"/>
                <a:gd name="T19" fmla="*/ 0 h 154"/>
                <a:gd name="T20" fmla="*/ 134 w 134"/>
                <a:gd name="T21" fmla="*/ 154 h 154"/>
              </a:gdLst>
              <a:ahLst/>
              <a:cxnLst>
                <a:cxn ang="T12">
                  <a:pos x="T0" y="T1"/>
                </a:cxn>
                <a:cxn ang="T13">
                  <a:pos x="T2" y="T3"/>
                </a:cxn>
                <a:cxn ang="T14">
                  <a:pos x="T4" y="T5"/>
                </a:cxn>
                <a:cxn ang="T15">
                  <a:pos x="T6" y="T7"/>
                </a:cxn>
                <a:cxn ang="T16">
                  <a:pos x="T8" y="T9"/>
                </a:cxn>
                <a:cxn ang="T17">
                  <a:pos x="T10" y="T11"/>
                </a:cxn>
              </a:cxnLst>
              <a:rect l="T18" t="T19" r="T20" b="T21"/>
              <a:pathLst>
                <a:path w="134" h="154">
                  <a:moveTo>
                    <a:pt x="0" y="154"/>
                  </a:moveTo>
                  <a:lnTo>
                    <a:pt x="1" y="109"/>
                  </a:lnTo>
                  <a:lnTo>
                    <a:pt x="51" y="76"/>
                  </a:lnTo>
                  <a:lnTo>
                    <a:pt x="134" y="0"/>
                  </a:lnTo>
                  <a:lnTo>
                    <a:pt x="59" y="105"/>
                  </a:lnTo>
                  <a:lnTo>
                    <a:pt x="0" y="154"/>
                  </a:lnTo>
                  <a:close/>
                </a:path>
              </a:pathLst>
            </a:custGeom>
            <a:solidFill>
              <a:srgbClr val="000000"/>
            </a:solidFill>
            <a:ln w="9525">
              <a:noFill/>
              <a:round/>
              <a:headEnd/>
              <a:tailEnd/>
            </a:ln>
          </p:spPr>
          <p:txBody>
            <a:bodyPr/>
            <a:lstStyle/>
            <a:p>
              <a:endParaRPr lang="es-CL"/>
            </a:p>
          </p:txBody>
        </p:sp>
        <p:sp>
          <p:nvSpPr>
            <p:cNvPr id="159306" name="Rectangle 991"/>
            <p:cNvSpPr>
              <a:spLocks noChangeArrowheads="1"/>
            </p:cNvSpPr>
            <p:nvPr/>
          </p:nvSpPr>
          <p:spPr bwMode="auto">
            <a:xfrm>
              <a:off x="2904" y="828"/>
              <a:ext cx="45"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307" name="Rectangle 992"/>
            <p:cNvSpPr>
              <a:spLocks noChangeArrowheads="1"/>
            </p:cNvSpPr>
            <p:nvPr/>
          </p:nvSpPr>
          <p:spPr bwMode="auto">
            <a:xfrm>
              <a:off x="2904" y="826"/>
              <a:ext cx="45"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308" name="Rectangle 993"/>
            <p:cNvSpPr>
              <a:spLocks noChangeArrowheads="1"/>
            </p:cNvSpPr>
            <p:nvPr/>
          </p:nvSpPr>
          <p:spPr bwMode="auto">
            <a:xfrm>
              <a:off x="2904" y="824"/>
              <a:ext cx="45" cy="2"/>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309" name="Rectangle 994"/>
            <p:cNvSpPr>
              <a:spLocks noChangeArrowheads="1"/>
            </p:cNvSpPr>
            <p:nvPr/>
          </p:nvSpPr>
          <p:spPr bwMode="auto">
            <a:xfrm>
              <a:off x="2904" y="823"/>
              <a:ext cx="45" cy="1"/>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310" name="Rectangle 995"/>
            <p:cNvSpPr>
              <a:spLocks noChangeArrowheads="1"/>
            </p:cNvSpPr>
            <p:nvPr/>
          </p:nvSpPr>
          <p:spPr bwMode="auto">
            <a:xfrm>
              <a:off x="2904" y="821"/>
              <a:ext cx="45"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311" name="Rectangle 996"/>
            <p:cNvSpPr>
              <a:spLocks noChangeArrowheads="1"/>
            </p:cNvSpPr>
            <p:nvPr/>
          </p:nvSpPr>
          <p:spPr bwMode="auto">
            <a:xfrm>
              <a:off x="2904" y="819"/>
              <a:ext cx="45"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312" name="Rectangle 997"/>
            <p:cNvSpPr>
              <a:spLocks noChangeArrowheads="1"/>
            </p:cNvSpPr>
            <p:nvPr/>
          </p:nvSpPr>
          <p:spPr bwMode="auto">
            <a:xfrm>
              <a:off x="2904" y="817"/>
              <a:ext cx="45"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313" name="Rectangle 998"/>
            <p:cNvSpPr>
              <a:spLocks noChangeArrowheads="1"/>
            </p:cNvSpPr>
            <p:nvPr/>
          </p:nvSpPr>
          <p:spPr bwMode="auto">
            <a:xfrm>
              <a:off x="2904" y="816"/>
              <a:ext cx="45" cy="1"/>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314" name="Rectangle 999"/>
            <p:cNvSpPr>
              <a:spLocks noChangeArrowheads="1"/>
            </p:cNvSpPr>
            <p:nvPr/>
          </p:nvSpPr>
          <p:spPr bwMode="auto">
            <a:xfrm>
              <a:off x="2904" y="814"/>
              <a:ext cx="45" cy="2"/>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315" name="Rectangle 1000"/>
            <p:cNvSpPr>
              <a:spLocks noChangeArrowheads="1"/>
            </p:cNvSpPr>
            <p:nvPr/>
          </p:nvSpPr>
          <p:spPr bwMode="auto">
            <a:xfrm>
              <a:off x="2904" y="812"/>
              <a:ext cx="45"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316" name="Rectangle 1001"/>
            <p:cNvSpPr>
              <a:spLocks noChangeArrowheads="1"/>
            </p:cNvSpPr>
            <p:nvPr/>
          </p:nvSpPr>
          <p:spPr bwMode="auto">
            <a:xfrm>
              <a:off x="2904" y="811"/>
              <a:ext cx="45"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317" name="Rectangle 1002"/>
            <p:cNvSpPr>
              <a:spLocks noChangeArrowheads="1"/>
            </p:cNvSpPr>
            <p:nvPr/>
          </p:nvSpPr>
          <p:spPr bwMode="auto">
            <a:xfrm>
              <a:off x="2904" y="809"/>
              <a:ext cx="45" cy="2"/>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318" name="Rectangle 1003"/>
            <p:cNvSpPr>
              <a:spLocks noChangeArrowheads="1"/>
            </p:cNvSpPr>
            <p:nvPr/>
          </p:nvSpPr>
          <p:spPr bwMode="auto">
            <a:xfrm>
              <a:off x="2904" y="807"/>
              <a:ext cx="45"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319" name="Rectangle 1004"/>
            <p:cNvSpPr>
              <a:spLocks noChangeArrowheads="1"/>
            </p:cNvSpPr>
            <p:nvPr/>
          </p:nvSpPr>
          <p:spPr bwMode="auto">
            <a:xfrm>
              <a:off x="2904" y="805"/>
              <a:ext cx="45" cy="2"/>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320" name="Rectangle 1005"/>
            <p:cNvSpPr>
              <a:spLocks noChangeArrowheads="1"/>
            </p:cNvSpPr>
            <p:nvPr/>
          </p:nvSpPr>
          <p:spPr bwMode="auto">
            <a:xfrm>
              <a:off x="2904" y="803"/>
              <a:ext cx="45"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321" name="Rectangle 1006"/>
            <p:cNvSpPr>
              <a:spLocks noChangeArrowheads="1"/>
            </p:cNvSpPr>
            <p:nvPr/>
          </p:nvSpPr>
          <p:spPr bwMode="auto">
            <a:xfrm>
              <a:off x="2904" y="802"/>
              <a:ext cx="45" cy="1"/>
            </a:xfrm>
            <a:prstGeom prst="rect">
              <a:avLst/>
            </a:prstGeom>
            <a:solidFill>
              <a:srgbClr val="D0D0D0"/>
            </a:solidFill>
            <a:ln w="9525">
              <a:noFill/>
              <a:miter lim="800000"/>
              <a:headEnd/>
              <a:tailEnd/>
            </a:ln>
          </p:spPr>
          <p:txBody>
            <a:bodyPr/>
            <a:lstStyle/>
            <a:p>
              <a:endParaRPr lang="es-CL">
                <a:latin typeface="Calibri" pitchFamily="34" charset="0"/>
              </a:endParaRPr>
            </a:p>
          </p:txBody>
        </p:sp>
      </p:grpSp>
      <p:grpSp>
        <p:nvGrpSpPr>
          <p:cNvPr id="158726" name="Group 1007"/>
          <p:cNvGrpSpPr>
            <a:grpSpLocks/>
          </p:cNvGrpSpPr>
          <p:nvPr/>
        </p:nvGrpSpPr>
        <p:grpSpPr bwMode="auto">
          <a:xfrm>
            <a:off x="4610100" y="955675"/>
            <a:ext cx="428625" cy="317500"/>
            <a:chOff x="2904" y="602"/>
            <a:chExt cx="270" cy="200"/>
          </a:xfrm>
        </p:grpSpPr>
        <p:sp>
          <p:nvSpPr>
            <p:cNvPr id="158922" name="Rectangle 1008"/>
            <p:cNvSpPr>
              <a:spLocks noChangeArrowheads="1"/>
            </p:cNvSpPr>
            <p:nvPr/>
          </p:nvSpPr>
          <p:spPr bwMode="auto">
            <a:xfrm>
              <a:off x="2904" y="801"/>
              <a:ext cx="45" cy="1"/>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923" name="Rectangle 1009"/>
            <p:cNvSpPr>
              <a:spLocks noChangeArrowheads="1"/>
            </p:cNvSpPr>
            <p:nvPr/>
          </p:nvSpPr>
          <p:spPr bwMode="auto">
            <a:xfrm>
              <a:off x="2904" y="799"/>
              <a:ext cx="45"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924" name="Rectangle 1010"/>
            <p:cNvSpPr>
              <a:spLocks noChangeArrowheads="1"/>
            </p:cNvSpPr>
            <p:nvPr/>
          </p:nvSpPr>
          <p:spPr bwMode="auto">
            <a:xfrm>
              <a:off x="2904" y="797"/>
              <a:ext cx="45" cy="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925" name="Rectangle 1011"/>
            <p:cNvSpPr>
              <a:spLocks noChangeArrowheads="1"/>
            </p:cNvSpPr>
            <p:nvPr/>
          </p:nvSpPr>
          <p:spPr bwMode="auto">
            <a:xfrm>
              <a:off x="2904" y="795"/>
              <a:ext cx="45"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926" name="Rectangle 1012"/>
            <p:cNvSpPr>
              <a:spLocks noChangeArrowheads="1"/>
            </p:cNvSpPr>
            <p:nvPr/>
          </p:nvSpPr>
          <p:spPr bwMode="auto">
            <a:xfrm>
              <a:off x="2904" y="794"/>
              <a:ext cx="45"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927" name="Rectangle 1013"/>
            <p:cNvSpPr>
              <a:spLocks noChangeArrowheads="1"/>
            </p:cNvSpPr>
            <p:nvPr/>
          </p:nvSpPr>
          <p:spPr bwMode="auto">
            <a:xfrm>
              <a:off x="2904" y="792"/>
              <a:ext cx="45"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928" name="Rectangle 1014"/>
            <p:cNvSpPr>
              <a:spLocks noChangeArrowheads="1"/>
            </p:cNvSpPr>
            <p:nvPr/>
          </p:nvSpPr>
          <p:spPr bwMode="auto">
            <a:xfrm>
              <a:off x="2904" y="790"/>
              <a:ext cx="45" cy="2"/>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929" name="Rectangle 1015"/>
            <p:cNvSpPr>
              <a:spLocks noChangeArrowheads="1"/>
            </p:cNvSpPr>
            <p:nvPr/>
          </p:nvSpPr>
          <p:spPr bwMode="auto">
            <a:xfrm>
              <a:off x="2904" y="789"/>
              <a:ext cx="45"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930" name="Rectangle 1016"/>
            <p:cNvSpPr>
              <a:spLocks noChangeArrowheads="1"/>
            </p:cNvSpPr>
            <p:nvPr/>
          </p:nvSpPr>
          <p:spPr bwMode="auto">
            <a:xfrm>
              <a:off x="2904" y="787"/>
              <a:ext cx="45"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931" name="Rectangle 1017"/>
            <p:cNvSpPr>
              <a:spLocks noChangeArrowheads="1"/>
            </p:cNvSpPr>
            <p:nvPr/>
          </p:nvSpPr>
          <p:spPr bwMode="auto">
            <a:xfrm>
              <a:off x="2904" y="785"/>
              <a:ext cx="45"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932" name="Rectangle 1018"/>
            <p:cNvSpPr>
              <a:spLocks noChangeArrowheads="1"/>
            </p:cNvSpPr>
            <p:nvPr/>
          </p:nvSpPr>
          <p:spPr bwMode="auto">
            <a:xfrm>
              <a:off x="2904" y="783"/>
              <a:ext cx="45" cy="2"/>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933" name="Rectangle 1019"/>
            <p:cNvSpPr>
              <a:spLocks noChangeArrowheads="1"/>
            </p:cNvSpPr>
            <p:nvPr/>
          </p:nvSpPr>
          <p:spPr bwMode="auto">
            <a:xfrm>
              <a:off x="2904" y="782"/>
              <a:ext cx="45" cy="1"/>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934" name="Rectangle 1020"/>
            <p:cNvSpPr>
              <a:spLocks noChangeArrowheads="1"/>
            </p:cNvSpPr>
            <p:nvPr/>
          </p:nvSpPr>
          <p:spPr bwMode="auto">
            <a:xfrm>
              <a:off x="2904" y="780"/>
              <a:ext cx="45"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935" name="Rectangle 1021"/>
            <p:cNvSpPr>
              <a:spLocks noChangeArrowheads="1"/>
            </p:cNvSpPr>
            <p:nvPr/>
          </p:nvSpPr>
          <p:spPr bwMode="auto">
            <a:xfrm>
              <a:off x="2904" y="778"/>
              <a:ext cx="45"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936" name="Rectangle 1022"/>
            <p:cNvSpPr>
              <a:spLocks noChangeArrowheads="1"/>
            </p:cNvSpPr>
            <p:nvPr/>
          </p:nvSpPr>
          <p:spPr bwMode="auto">
            <a:xfrm>
              <a:off x="2904" y="777"/>
              <a:ext cx="45"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8937" name="Rectangle 1023"/>
            <p:cNvSpPr>
              <a:spLocks noChangeArrowheads="1"/>
            </p:cNvSpPr>
            <p:nvPr/>
          </p:nvSpPr>
          <p:spPr bwMode="auto">
            <a:xfrm>
              <a:off x="3103" y="731"/>
              <a:ext cx="14"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8938" name="Rectangle 1024"/>
            <p:cNvSpPr>
              <a:spLocks noChangeArrowheads="1"/>
            </p:cNvSpPr>
            <p:nvPr/>
          </p:nvSpPr>
          <p:spPr bwMode="auto">
            <a:xfrm>
              <a:off x="3103" y="729"/>
              <a:ext cx="14"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8939" name="Rectangle 1025"/>
            <p:cNvSpPr>
              <a:spLocks noChangeArrowheads="1"/>
            </p:cNvSpPr>
            <p:nvPr/>
          </p:nvSpPr>
          <p:spPr bwMode="auto">
            <a:xfrm>
              <a:off x="3103" y="727"/>
              <a:ext cx="14" cy="2"/>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8940" name="Rectangle 1026"/>
            <p:cNvSpPr>
              <a:spLocks noChangeArrowheads="1"/>
            </p:cNvSpPr>
            <p:nvPr/>
          </p:nvSpPr>
          <p:spPr bwMode="auto">
            <a:xfrm>
              <a:off x="3103" y="725"/>
              <a:ext cx="14"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8941" name="Rectangle 1027"/>
            <p:cNvSpPr>
              <a:spLocks noChangeArrowheads="1"/>
            </p:cNvSpPr>
            <p:nvPr/>
          </p:nvSpPr>
          <p:spPr bwMode="auto">
            <a:xfrm>
              <a:off x="3103" y="723"/>
              <a:ext cx="14"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8942" name="Rectangle 1028"/>
            <p:cNvSpPr>
              <a:spLocks noChangeArrowheads="1"/>
            </p:cNvSpPr>
            <p:nvPr/>
          </p:nvSpPr>
          <p:spPr bwMode="auto">
            <a:xfrm>
              <a:off x="3103" y="722"/>
              <a:ext cx="14" cy="1"/>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8943" name="Rectangle 1029"/>
            <p:cNvSpPr>
              <a:spLocks noChangeArrowheads="1"/>
            </p:cNvSpPr>
            <p:nvPr/>
          </p:nvSpPr>
          <p:spPr bwMode="auto">
            <a:xfrm>
              <a:off x="3103" y="720"/>
              <a:ext cx="14"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8944" name="Rectangle 1030"/>
            <p:cNvSpPr>
              <a:spLocks noChangeArrowheads="1"/>
            </p:cNvSpPr>
            <p:nvPr/>
          </p:nvSpPr>
          <p:spPr bwMode="auto">
            <a:xfrm>
              <a:off x="3103" y="718"/>
              <a:ext cx="14" cy="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8945" name="Rectangle 1031"/>
            <p:cNvSpPr>
              <a:spLocks noChangeArrowheads="1"/>
            </p:cNvSpPr>
            <p:nvPr/>
          </p:nvSpPr>
          <p:spPr bwMode="auto">
            <a:xfrm>
              <a:off x="3103" y="716"/>
              <a:ext cx="14" cy="2"/>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8946" name="Rectangle 1032"/>
            <p:cNvSpPr>
              <a:spLocks noChangeArrowheads="1"/>
            </p:cNvSpPr>
            <p:nvPr/>
          </p:nvSpPr>
          <p:spPr bwMode="auto">
            <a:xfrm>
              <a:off x="3103" y="715"/>
              <a:ext cx="14" cy="1"/>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8947" name="Rectangle 1033"/>
            <p:cNvSpPr>
              <a:spLocks noChangeArrowheads="1"/>
            </p:cNvSpPr>
            <p:nvPr/>
          </p:nvSpPr>
          <p:spPr bwMode="auto">
            <a:xfrm>
              <a:off x="3103" y="713"/>
              <a:ext cx="14" cy="2"/>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8948" name="Rectangle 1034"/>
            <p:cNvSpPr>
              <a:spLocks noChangeArrowheads="1"/>
            </p:cNvSpPr>
            <p:nvPr/>
          </p:nvSpPr>
          <p:spPr bwMode="auto">
            <a:xfrm>
              <a:off x="3103" y="711"/>
              <a:ext cx="14" cy="2"/>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8949" name="Rectangle 1035"/>
            <p:cNvSpPr>
              <a:spLocks noChangeArrowheads="1"/>
            </p:cNvSpPr>
            <p:nvPr/>
          </p:nvSpPr>
          <p:spPr bwMode="auto">
            <a:xfrm>
              <a:off x="3103" y="709"/>
              <a:ext cx="14"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8950" name="Rectangle 1036"/>
            <p:cNvSpPr>
              <a:spLocks noChangeArrowheads="1"/>
            </p:cNvSpPr>
            <p:nvPr/>
          </p:nvSpPr>
          <p:spPr bwMode="auto">
            <a:xfrm>
              <a:off x="3103" y="708"/>
              <a:ext cx="14"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8951" name="Rectangle 1037"/>
            <p:cNvSpPr>
              <a:spLocks noChangeArrowheads="1"/>
            </p:cNvSpPr>
            <p:nvPr/>
          </p:nvSpPr>
          <p:spPr bwMode="auto">
            <a:xfrm>
              <a:off x="3103" y="706"/>
              <a:ext cx="14"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8952" name="Rectangle 1038"/>
            <p:cNvSpPr>
              <a:spLocks noChangeArrowheads="1"/>
            </p:cNvSpPr>
            <p:nvPr/>
          </p:nvSpPr>
          <p:spPr bwMode="auto">
            <a:xfrm>
              <a:off x="3103" y="704"/>
              <a:ext cx="14" cy="2"/>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8953" name="Rectangle 1039"/>
            <p:cNvSpPr>
              <a:spLocks noChangeArrowheads="1"/>
            </p:cNvSpPr>
            <p:nvPr/>
          </p:nvSpPr>
          <p:spPr bwMode="auto">
            <a:xfrm>
              <a:off x="3103" y="702"/>
              <a:ext cx="14"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954" name="Rectangle 1040"/>
            <p:cNvSpPr>
              <a:spLocks noChangeArrowheads="1"/>
            </p:cNvSpPr>
            <p:nvPr/>
          </p:nvSpPr>
          <p:spPr bwMode="auto">
            <a:xfrm>
              <a:off x="3103" y="700"/>
              <a:ext cx="14"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955" name="Rectangle 1041"/>
            <p:cNvSpPr>
              <a:spLocks noChangeArrowheads="1"/>
            </p:cNvSpPr>
            <p:nvPr/>
          </p:nvSpPr>
          <p:spPr bwMode="auto">
            <a:xfrm>
              <a:off x="3103" y="699"/>
              <a:ext cx="14"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956" name="Rectangle 1042"/>
            <p:cNvSpPr>
              <a:spLocks noChangeArrowheads="1"/>
            </p:cNvSpPr>
            <p:nvPr/>
          </p:nvSpPr>
          <p:spPr bwMode="auto">
            <a:xfrm>
              <a:off x="3103" y="697"/>
              <a:ext cx="14"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957" name="Rectangle 1043"/>
            <p:cNvSpPr>
              <a:spLocks noChangeArrowheads="1"/>
            </p:cNvSpPr>
            <p:nvPr/>
          </p:nvSpPr>
          <p:spPr bwMode="auto">
            <a:xfrm>
              <a:off x="3103" y="695"/>
              <a:ext cx="14" cy="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958" name="Rectangle 1044"/>
            <p:cNvSpPr>
              <a:spLocks noChangeArrowheads="1"/>
            </p:cNvSpPr>
            <p:nvPr/>
          </p:nvSpPr>
          <p:spPr bwMode="auto">
            <a:xfrm>
              <a:off x="3103" y="693"/>
              <a:ext cx="14"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959" name="Rectangle 1045"/>
            <p:cNvSpPr>
              <a:spLocks noChangeArrowheads="1"/>
            </p:cNvSpPr>
            <p:nvPr/>
          </p:nvSpPr>
          <p:spPr bwMode="auto">
            <a:xfrm>
              <a:off x="3103" y="692"/>
              <a:ext cx="14"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960" name="Rectangle 1046"/>
            <p:cNvSpPr>
              <a:spLocks noChangeArrowheads="1"/>
            </p:cNvSpPr>
            <p:nvPr/>
          </p:nvSpPr>
          <p:spPr bwMode="auto">
            <a:xfrm>
              <a:off x="3103" y="690"/>
              <a:ext cx="14"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961" name="Rectangle 1047"/>
            <p:cNvSpPr>
              <a:spLocks noChangeArrowheads="1"/>
            </p:cNvSpPr>
            <p:nvPr/>
          </p:nvSpPr>
          <p:spPr bwMode="auto">
            <a:xfrm>
              <a:off x="3103" y="688"/>
              <a:ext cx="14"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962" name="Rectangle 1048"/>
            <p:cNvSpPr>
              <a:spLocks noChangeArrowheads="1"/>
            </p:cNvSpPr>
            <p:nvPr/>
          </p:nvSpPr>
          <p:spPr bwMode="auto">
            <a:xfrm>
              <a:off x="3103" y="686"/>
              <a:ext cx="14"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963" name="Rectangle 1049"/>
            <p:cNvSpPr>
              <a:spLocks noChangeArrowheads="1"/>
            </p:cNvSpPr>
            <p:nvPr/>
          </p:nvSpPr>
          <p:spPr bwMode="auto">
            <a:xfrm>
              <a:off x="3103" y="685"/>
              <a:ext cx="14"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964" name="Rectangle 1050"/>
            <p:cNvSpPr>
              <a:spLocks noChangeArrowheads="1"/>
            </p:cNvSpPr>
            <p:nvPr/>
          </p:nvSpPr>
          <p:spPr bwMode="auto">
            <a:xfrm>
              <a:off x="3103" y="683"/>
              <a:ext cx="14" cy="2"/>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965" name="Rectangle 1051"/>
            <p:cNvSpPr>
              <a:spLocks noChangeArrowheads="1"/>
            </p:cNvSpPr>
            <p:nvPr/>
          </p:nvSpPr>
          <p:spPr bwMode="auto">
            <a:xfrm>
              <a:off x="3103" y="681"/>
              <a:ext cx="14"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966" name="Rectangle 1052"/>
            <p:cNvSpPr>
              <a:spLocks noChangeArrowheads="1"/>
            </p:cNvSpPr>
            <p:nvPr/>
          </p:nvSpPr>
          <p:spPr bwMode="auto">
            <a:xfrm>
              <a:off x="3103" y="679"/>
              <a:ext cx="14"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967" name="Rectangle 1053"/>
            <p:cNvSpPr>
              <a:spLocks noChangeArrowheads="1"/>
            </p:cNvSpPr>
            <p:nvPr/>
          </p:nvSpPr>
          <p:spPr bwMode="auto">
            <a:xfrm>
              <a:off x="3103" y="678"/>
              <a:ext cx="14"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8968" name="Freeform 1054"/>
            <p:cNvSpPr>
              <a:spLocks/>
            </p:cNvSpPr>
            <p:nvPr/>
          </p:nvSpPr>
          <p:spPr bwMode="auto">
            <a:xfrm>
              <a:off x="3103" y="678"/>
              <a:ext cx="14" cy="54"/>
            </a:xfrm>
            <a:custGeom>
              <a:avLst/>
              <a:gdLst>
                <a:gd name="T0" fmla="*/ 41 w 41"/>
                <a:gd name="T1" fmla="*/ 0 h 161"/>
                <a:gd name="T2" fmla="*/ 41 w 41"/>
                <a:gd name="T3" fmla="*/ 18 h 161"/>
                <a:gd name="T4" fmla="*/ 41 w 41"/>
                <a:gd name="T5" fmla="*/ 38 h 161"/>
                <a:gd name="T6" fmla="*/ 41 w 41"/>
                <a:gd name="T7" fmla="*/ 55 h 161"/>
                <a:gd name="T8" fmla="*/ 39 w 41"/>
                <a:gd name="T9" fmla="*/ 68 h 161"/>
                <a:gd name="T10" fmla="*/ 34 w 41"/>
                <a:gd name="T11" fmla="*/ 89 h 161"/>
                <a:gd name="T12" fmla="*/ 31 w 41"/>
                <a:gd name="T13" fmla="*/ 103 h 161"/>
                <a:gd name="T14" fmla="*/ 25 w 41"/>
                <a:gd name="T15" fmla="*/ 120 h 161"/>
                <a:gd name="T16" fmla="*/ 19 w 41"/>
                <a:gd name="T17" fmla="*/ 134 h 161"/>
                <a:gd name="T18" fmla="*/ 11 w 41"/>
                <a:gd name="T19" fmla="*/ 149 h 161"/>
                <a:gd name="T20" fmla="*/ 0 w 41"/>
                <a:gd name="T21" fmla="*/ 161 h 161"/>
                <a:gd name="T22" fmla="*/ 8 w 41"/>
                <a:gd name="T23" fmla="*/ 137 h 161"/>
                <a:gd name="T24" fmla="*/ 14 w 41"/>
                <a:gd name="T25" fmla="*/ 111 h 161"/>
                <a:gd name="T26" fmla="*/ 20 w 41"/>
                <a:gd name="T27" fmla="*/ 89 h 161"/>
                <a:gd name="T28" fmla="*/ 25 w 41"/>
                <a:gd name="T29" fmla="*/ 62 h 161"/>
                <a:gd name="T30" fmla="*/ 28 w 41"/>
                <a:gd name="T31" fmla="*/ 38 h 161"/>
                <a:gd name="T32" fmla="*/ 41 w 41"/>
                <a:gd name="T33" fmla="*/ 0 h 1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
                <a:gd name="T52" fmla="*/ 0 h 161"/>
                <a:gd name="T53" fmla="*/ 41 w 41"/>
                <a:gd name="T54" fmla="*/ 161 h 16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 h="161">
                  <a:moveTo>
                    <a:pt x="41" y="0"/>
                  </a:moveTo>
                  <a:lnTo>
                    <a:pt x="41" y="18"/>
                  </a:lnTo>
                  <a:lnTo>
                    <a:pt x="41" y="38"/>
                  </a:lnTo>
                  <a:lnTo>
                    <a:pt x="41" y="55"/>
                  </a:lnTo>
                  <a:lnTo>
                    <a:pt x="39" y="68"/>
                  </a:lnTo>
                  <a:lnTo>
                    <a:pt x="34" y="89"/>
                  </a:lnTo>
                  <a:lnTo>
                    <a:pt x="31" y="103"/>
                  </a:lnTo>
                  <a:lnTo>
                    <a:pt x="25" y="120"/>
                  </a:lnTo>
                  <a:lnTo>
                    <a:pt x="19" y="134"/>
                  </a:lnTo>
                  <a:lnTo>
                    <a:pt x="11" y="149"/>
                  </a:lnTo>
                  <a:lnTo>
                    <a:pt x="0" y="161"/>
                  </a:lnTo>
                  <a:lnTo>
                    <a:pt x="8" y="137"/>
                  </a:lnTo>
                  <a:lnTo>
                    <a:pt x="14" y="111"/>
                  </a:lnTo>
                  <a:lnTo>
                    <a:pt x="20" y="89"/>
                  </a:lnTo>
                  <a:lnTo>
                    <a:pt x="25" y="62"/>
                  </a:lnTo>
                  <a:lnTo>
                    <a:pt x="28" y="38"/>
                  </a:lnTo>
                  <a:lnTo>
                    <a:pt x="41" y="0"/>
                  </a:lnTo>
                  <a:close/>
                </a:path>
              </a:pathLst>
            </a:custGeom>
            <a:solidFill>
              <a:srgbClr val="000000"/>
            </a:solidFill>
            <a:ln w="9525">
              <a:noFill/>
              <a:round/>
              <a:headEnd/>
              <a:tailEnd/>
            </a:ln>
          </p:spPr>
          <p:txBody>
            <a:bodyPr/>
            <a:lstStyle/>
            <a:p>
              <a:endParaRPr lang="es-CL"/>
            </a:p>
          </p:txBody>
        </p:sp>
        <p:sp>
          <p:nvSpPr>
            <p:cNvPr id="158969" name="Rectangle 1055"/>
            <p:cNvSpPr>
              <a:spLocks noChangeArrowheads="1"/>
            </p:cNvSpPr>
            <p:nvPr/>
          </p:nvSpPr>
          <p:spPr bwMode="auto">
            <a:xfrm>
              <a:off x="3103" y="731"/>
              <a:ext cx="14" cy="1"/>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8970" name="Rectangle 1056"/>
            <p:cNvSpPr>
              <a:spLocks noChangeArrowheads="1"/>
            </p:cNvSpPr>
            <p:nvPr/>
          </p:nvSpPr>
          <p:spPr bwMode="auto">
            <a:xfrm>
              <a:off x="3103" y="729"/>
              <a:ext cx="14"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8971" name="Rectangle 1057"/>
            <p:cNvSpPr>
              <a:spLocks noChangeArrowheads="1"/>
            </p:cNvSpPr>
            <p:nvPr/>
          </p:nvSpPr>
          <p:spPr bwMode="auto">
            <a:xfrm>
              <a:off x="3103" y="727"/>
              <a:ext cx="14" cy="2"/>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8972" name="Rectangle 1058"/>
            <p:cNvSpPr>
              <a:spLocks noChangeArrowheads="1"/>
            </p:cNvSpPr>
            <p:nvPr/>
          </p:nvSpPr>
          <p:spPr bwMode="auto">
            <a:xfrm>
              <a:off x="3103" y="725"/>
              <a:ext cx="14"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8973" name="Rectangle 1059"/>
            <p:cNvSpPr>
              <a:spLocks noChangeArrowheads="1"/>
            </p:cNvSpPr>
            <p:nvPr/>
          </p:nvSpPr>
          <p:spPr bwMode="auto">
            <a:xfrm>
              <a:off x="3103" y="723"/>
              <a:ext cx="14"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8974" name="Rectangle 1060"/>
            <p:cNvSpPr>
              <a:spLocks noChangeArrowheads="1"/>
            </p:cNvSpPr>
            <p:nvPr/>
          </p:nvSpPr>
          <p:spPr bwMode="auto">
            <a:xfrm>
              <a:off x="3103" y="722"/>
              <a:ext cx="14" cy="1"/>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8975" name="Rectangle 1061"/>
            <p:cNvSpPr>
              <a:spLocks noChangeArrowheads="1"/>
            </p:cNvSpPr>
            <p:nvPr/>
          </p:nvSpPr>
          <p:spPr bwMode="auto">
            <a:xfrm>
              <a:off x="3103" y="720"/>
              <a:ext cx="14"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8976" name="Rectangle 1062"/>
            <p:cNvSpPr>
              <a:spLocks noChangeArrowheads="1"/>
            </p:cNvSpPr>
            <p:nvPr/>
          </p:nvSpPr>
          <p:spPr bwMode="auto">
            <a:xfrm>
              <a:off x="3103" y="718"/>
              <a:ext cx="14" cy="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8977" name="Rectangle 1063"/>
            <p:cNvSpPr>
              <a:spLocks noChangeArrowheads="1"/>
            </p:cNvSpPr>
            <p:nvPr/>
          </p:nvSpPr>
          <p:spPr bwMode="auto">
            <a:xfrm>
              <a:off x="3103" y="716"/>
              <a:ext cx="14" cy="2"/>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8978" name="Rectangle 1064"/>
            <p:cNvSpPr>
              <a:spLocks noChangeArrowheads="1"/>
            </p:cNvSpPr>
            <p:nvPr/>
          </p:nvSpPr>
          <p:spPr bwMode="auto">
            <a:xfrm>
              <a:off x="3103" y="715"/>
              <a:ext cx="14" cy="1"/>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8979" name="Rectangle 1065"/>
            <p:cNvSpPr>
              <a:spLocks noChangeArrowheads="1"/>
            </p:cNvSpPr>
            <p:nvPr/>
          </p:nvSpPr>
          <p:spPr bwMode="auto">
            <a:xfrm>
              <a:off x="3103" y="713"/>
              <a:ext cx="14" cy="2"/>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8980" name="Rectangle 1066"/>
            <p:cNvSpPr>
              <a:spLocks noChangeArrowheads="1"/>
            </p:cNvSpPr>
            <p:nvPr/>
          </p:nvSpPr>
          <p:spPr bwMode="auto">
            <a:xfrm>
              <a:off x="3103" y="711"/>
              <a:ext cx="14" cy="2"/>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8981" name="Rectangle 1067"/>
            <p:cNvSpPr>
              <a:spLocks noChangeArrowheads="1"/>
            </p:cNvSpPr>
            <p:nvPr/>
          </p:nvSpPr>
          <p:spPr bwMode="auto">
            <a:xfrm>
              <a:off x="3103" y="709"/>
              <a:ext cx="14"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8982" name="Rectangle 1068"/>
            <p:cNvSpPr>
              <a:spLocks noChangeArrowheads="1"/>
            </p:cNvSpPr>
            <p:nvPr/>
          </p:nvSpPr>
          <p:spPr bwMode="auto">
            <a:xfrm>
              <a:off x="3103" y="708"/>
              <a:ext cx="14"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8983" name="Rectangle 1069"/>
            <p:cNvSpPr>
              <a:spLocks noChangeArrowheads="1"/>
            </p:cNvSpPr>
            <p:nvPr/>
          </p:nvSpPr>
          <p:spPr bwMode="auto">
            <a:xfrm>
              <a:off x="3103" y="706"/>
              <a:ext cx="14"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8984" name="Rectangle 1070"/>
            <p:cNvSpPr>
              <a:spLocks noChangeArrowheads="1"/>
            </p:cNvSpPr>
            <p:nvPr/>
          </p:nvSpPr>
          <p:spPr bwMode="auto">
            <a:xfrm>
              <a:off x="3103" y="704"/>
              <a:ext cx="14" cy="2"/>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8985" name="Rectangle 1071"/>
            <p:cNvSpPr>
              <a:spLocks noChangeArrowheads="1"/>
            </p:cNvSpPr>
            <p:nvPr/>
          </p:nvSpPr>
          <p:spPr bwMode="auto">
            <a:xfrm>
              <a:off x="3103" y="702"/>
              <a:ext cx="14"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986" name="Rectangle 1072"/>
            <p:cNvSpPr>
              <a:spLocks noChangeArrowheads="1"/>
            </p:cNvSpPr>
            <p:nvPr/>
          </p:nvSpPr>
          <p:spPr bwMode="auto">
            <a:xfrm>
              <a:off x="3103" y="700"/>
              <a:ext cx="14"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987" name="Rectangle 1073"/>
            <p:cNvSpPr>
              <a:spLocks noChangeArrowheads="1"/>
            </p:cNvSpPr>
            <p:nvPr/>
          </p:nvSpPr>
          <p:spPr bwMode="auto">
            <a:xfrm>
              <a:off x="3103" y="699"/>
              <a:ext cx="14" cy="1"/>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988" name="Rectangle 1074"/>
            <p:cNvSpPr>
              <a:spLocks noChangeArrowheads="1"/>
            </p:cNvSpPr>
            <p:nvPr/>
          </p:nvSpPr>
          <p:spPr bwMode="auto">
            <a:xfrm>
              <a:off x="3103" y="697"/>
              <a:ext cx="14"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989" name="Rectangle 1075"/>
            <p:cNvSpPr>
              <a:spLocks noChangeArrowheads="1"/>
            </p:cNvSpPr>
            <p:nvPr/>
          </p:nvSpPr>
          <p:spPr bwMode="auto">
            <a:xfrm>
              <a:off x="3103" y="695"/>
              <a:ext cx="14" cy="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990" name="Rectangle 1076"/>
            <p:cNvSpPr>
              <a:spLocks noChangeArrowheads="1"/>
            </p:cNvSpPr>
            <p:nvPr/>
          </p:nvSpPr>
          <p:spPr bwMode="auto">
            <a:xfrm>
              <a:off x="3103" y="693"/>
              <a:ext cx="14"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991" name="Rectangle 1077"/>
            <p:cNvSpPr>
              <a:spLocks noChangeArrowheads="1"/>
            </p:cNvSpPr>
            <p:nvPr/>
          </p:nvSpPr>
          <p:spPr bwMode="auto">
            <a:xfrm>
              <a:off x="3103" y="692"/>
              <a:ext cx="14" cy="1"/>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992" name="Rectangle 1078"/>
            <p:cNvSpPr>
              <a:spLocks noChangeArrowheads="1"/>
            </p:cNvSpPr>
            <p:nvPr/>
          </p:nvSpPr>
          <p:spPr bwMode="auto">
            <a:xfrm>
              <a:off x="3103" y="690"/>
              <a:ext cx="14"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993" name="Rectangle 1079"/>
            <p:cNvSpPr>
              <a:spLocks noChangeArrowheads="1"/>
            </p:cNvSpPr>
            <p:nvPr/>
          </p:nvSpPr>
          <p:spPr bwMode="auto">
            <a:xfrm>
              <a:off x="3103" y="688"/>
              <a:ext cx="14"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994" name="Rectangle 1080"/>
            <p:cNvSpPr>
              <a:spLocks noChangeArrowheads="1"/>
            </p:cNvSpPr>
            <p:nvPr/>
          </p:nvSpPr>
          <p:spPr bwMode="auto">
            <a:xfrm>
              <a:off x="3103" y="686"/>
              <a:ext cx="14"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995" name="Rectangle 1081"/>
            <p:cNvSpPr>
              <a:spLocks noChangeArrowheads="1"/>
            </p:cNvSpPr>
            <p:nvPr/>
          </p:nvSpPr>
          <p:spPr bwMode="auto">
            <a:xfrm>
              <a:off x="3103" y="685"/>
              <a:ext cx="14"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996" name="Rectangle 1082"/>
            <p:cNvSpPr>
              <a:spLocks noChangeArrowheads="1"/>
            </p:cNvSpPr>
            <p:nvPr/>
          </p:nvSpPr>
          <p:spPr bwMode="auto">
            <a:xfrm>
              <a:off x="3103" y="683"/>
              <a:ext cx="14" cy="2"/>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997" name="Rectangle 1083"/>
            <p:cNvSpPr>
              <a:spLocks noChangeArrowheads="1"/>
            </p:cNvSpPr>
            <p:nvPr/>
          </p:nvSpPr>
          <p:spPr bwMode="auto">
            <a:xfrm>
              <a:off x="3103" y="681"/>
              <a:ext cx="14"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998" name="Rectangle 1084"/>
            <p:cNvSpPr>
              <a:spLocks noChangeArrowheads="1"/>
            </p:cNvSpPr>
            <p:nvPr/>
          </p:nvSpPr>
          <p:spPr bwMode="auto">
            <a:xfrm>
              <a:off x="3103" y="679"/>
              <a:ext cx="14"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999" name="Rectangle 1085"/>
            <p:cNvSpPr>
              <a:spLocks noChangeArrowheads="1"/>
            </p:cNvSpPr>
            <p:nvPr/>
          </p:nvSpPr>
          <p:spPr bwMode="auto">
            <a:xfrm>
              <a:off x="3103" y="678"/>
              <a:ext cx="14" cy="1"/>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9000" name="Rectangle 1086"/>
            <p:cNvSpPr>
              <a:spLocks noChangeArrowheads="1"/>
            </p:cNvSpPr>
            <p:nvPr/>
          </p:nvSpPr>
          <p:spPr bwMode="auto">
            <a:xfrm>
              <a:off x="3136" y="779"/>
              <a:ext cx="38" cy="2"/>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001" name="Rectangle 1087"/>
            <p:cNvSpPr>
              <a:spLocks noChangeArrowheads="1"/>
            </p:cNvSpPr>
            <p:nvPr/>
          </p:nvSpPr>
          <p:spPr bwMode="auto">
            <a:xfrm>
              <a:off x="3136" y="777"/>
              <a:ext cx="38"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002" name="Rectangle 1088"/>
            <p:cNvSpPr>
              <a:spLocks noChangeArrowheads="1"/>
            </p:cNvSpPr>
            <p:nvPr/>
          </p:nvSpPr>
          <p:spPr bwMode="auto">
            <a:xfrm>
              <a:off x="3136" y="775"/>
              <a:ext cx="38" cy="2"/>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003" name="Rectangle 1089"/>
            <p:cNvSpPr>
              <a:spLocks noChangeArrowheads="1"/>
            </p:cNvSpPr>
            <p:nvPr/>
          </p:nvSpPr>
          <p:spPr bwMode="auto">
            <a:xfrm>
              <a:off x="3136" y="773"/>
              <a:ext cx="38"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004" name="Rectangle 1090"/>
            <p:cNvSpPr>
              <a:spLocks noChangeArrowheads="1"/>
            </p:cNvSpPr>
            <p:nvPr/>
          </p:nvSpPr>
          <p:spPr bwMode="auto">
            <a:xfrm>
              <a:off x="3136" y="771"/>
              <a:ext cx="38"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005" name="Rectangle 1091"/>
            <p:cNvSpPr>
              <a:spLocks noChangeArrowheads="1"/>
            </p:cNvSpPr>
            <p:nvPr/>
          </p:nvSpPr>
          <p:spPr bwMode="auto">
            <a:xfrm>
              <a:off x="3136" y="769"/>
              <a:ext cx="38"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006" name="Rectangle 1092"/>
            <p:cNvSpPr>
              <a:spLocks noChangeArrowheads="1"/>
            </p:cNvSpPr>
            <p:nvPr/>
          </p:nvSpPr>
          <p:spPr bwMode="auto">
            <a:xfrm>
              <a:off x="3136" y="767"/>
              <a:ext cx="38"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007" name="Rectangle 1093"/>
            <p:cNvSpPr>
              <a:spLocks noChangeArrowheads="1"/>
            </p:cNvSpPr>
            <p:nvPr/>
          </p:nvSpPr>
          <p:spPr bwMode="auto">
            <a:xfrm>
              <a:off x="3136" y="765"/>
              <a:ext cx="38" cy="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008" name="Rectangle 1094"/>
            <p:cNvSpPr>
              <a:spLocks noChangeArrowheads="1"/>
            </p:cNvSpPr>
            <p:nvPr/>
          </p:nvSpPr>
          <p:spPr bwMode="auto">
            <a:xfrm>
              <a:off x="3136" y="762"/>
              <a:ext cx="38" cy="3"/>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009" name="Rectangle 1095"/>
            <p:cNvSpPr>
              <a:spLocks noChangeArrowheads="1"/>
            </p:cNvSpPr>
            <p:nvPr/>
          </p:nvSpPr>
          <p:spPr bwMode="auto">
            <a:xfrm>
              <a:off x="3136" y="760"/>
              <a:ext cx="38"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010" name="Rectangle 1096"/>
            <p:cNvSpPr>
              <a:spLocks noChangeArrowheads="1"/>
            </p:cNvSpPr>
            <p:nvPr/>
          </p:nvSpPr>
          <p:spPr bwMode="auto">
            <a:xfrm>
              <a:off x="3136" y="759"/>
              <a:ext cx="38"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011" name="Rectangle 1097"/>
            <p:cNvSpPr>
              <a:spLocks noChangeArrowheads="1"/>
            </p:cNvSpPr>
            <p:nvPr/>
          </p:nvSpPr>
          <p:spPr bwMode="auto">
            <a:xfrm>
              <a:off x="3136" y="756"/>
              <a:ext cx="38" cy="3"/>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012" name="Rectangle 1098"/>
            <p:cNvSpPr>
              <a:spLocks noChangeArrowheads="1"/>
            </p:cNvSpPr>
            <p:nvPr/>
          </p:nvSpPr>
          <p:spPr bwMode="auto">
            <a:xfrm>
              <a:off x="3136" y="754"/>
              <a:ext cx="38"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013" name="Rectangle 1099"/>
            <p:cNvSpPr>
              <a:spLocks noChangeArrowheads="1"/>
            </p:cNvSpPr>
            <p:nvPr/>
          </p:nvSpPr>
          <p:spPr bwMode="auto">
            <a:xfrm>
              <a:off x="3136" y="752"/>
              <a:ext cx="38" cy="2"/>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014" name="Rectangle 1100"/>
            <p:cNvSpPr>
              <a:spLocks noChangeArrowheads="1"/>
            </p:cNvSpPr>
            <p:nvPr/>
          </p:nvSpPr>
          <p:spPr bwMode="auto">
            <a:xfrm>
              <a:off x="3136" y="750"/>
              <a:ext cx="38"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015" name="Rectangle 1101"/>
            <p:cNvSpPr>
              <a:spLocks noChangeArrowheads="1"/>
            </p:cNvSpPr>
            <p:nvPr/>
          </p:nvSpPr>
          <p:spPr bwMode="auto">
            <a:xfrm>
              <a:off x="3136" y="748"/>
              <a:ext cx="38" cy="2"/>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016" name="Rectangle 1102"/>
            <p:cNvSpPr>
              <a:spLocks noChangeArrowheads="1"/>
            </p:cNvSpPr>
            <p:nvPr/>
          </p:nvSpPr>
          <p:spPr bwMode="auto">
            <a:xfrm>
              <a:off x="3136" y="746"/>
              <a:ext cx="38"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017" name="Rectangle 1103"/>
            <p:cNvSpPr>
              <a:spLocks noChangeArrowheads="1"/>
            </p:cNvSpPr>
            <p:nvPr/>
          </p:nvSpPr>
          <p:spPr bwMode="auto">
            <a:xfrm>
              <a:off x="3136" y="744"/>
              <a:ext cx="38"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018" name="Rectangle 1104"/>
            <p:cNvSpPr>
              <a:spLocks noChangeArrowheads="1"/>
            </p:cNvSpPr>
            <p:nvPr/>
          </p:nvSpPr>
          <p:spPr bwMode="auto">
            <a:xfrm>
              <a:off x="3136" y="742"/>
              <a:ext cx="38" cy="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019" name="Rectangle 1105"/>
            <p:cNvSpPr>
              <a:spLocks noChangeArrowheads="1"/>
            </p:cNvSpPr>
            <p:nvPr/>
          </p:nvSpPr>
          <p:spPr bwMode="auto">
            <a:xfrm>
              <a:off x="3136" y="740"/>
              <a:ext cx="38"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020" name="Rectangle 1106"/>
            <p:cNvSpPr>
              <a:spLocks noChangeArrowheads="1"/>
            </p:cNvSpPr>
            <p:nvPr/>
          </p:nvSpPr>
          <p:spPr bwMode="auto">
            <a:xfrm>
              <a:off x="3136" y="738"/>
              <a:ext cx="38" cy="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021" name="Rectangle 1107"/>
            <p:cNvSpPr>
              <a:spLocks noChangeArrowheads="1"/>
            </p:cNvSpPr>
            <p:nvPr/>
          </p:nvSpPr>
          <p:spPr bwMode="auto">
            <a:xfrm>
              <a:off x="3136" y="736"/>
              <a:ext cx="38"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022" name="Rectangle 1108"/>
            <p:cNvSpPr>
              <a:spLocks noChangeArrowheads="1"/>
            </p:cNvSpPr>
            <p:nvPr/>
          </p:nvSpPr>
          <p:spPr bwMode="auto">
            <a:xfrm>
              <a:off x="3136" y="734"/>
              <a:ext cx="38" cy="2"/>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023" name="Rectangle 1109"/>
            <p:cNvSpPr>
              <a:spLocks noChangeArrowheads="1"/>
            </p:cNvSpPr>
            <p:nvPr/>
          </p:nvSpPr>
          <p:spPr bwMode="auto">
            <a:xfrm>
              <a:off x="3136" y="732"/>
              <a:ext cx="38"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024" name="Rectangle 1110"/>
            <p:cNvSpPr>
              <a:spLocks noChangeArrowheads="1"/>
            </p:cNvSpPr>
            <p:nvPr/>
          </p:nvSpPr>
          <p:spPr bwMode="auto">
            <a:xfrm>
              <a:off x="3136" y="729"/>
              <a:ext cx="38" cy="3"/>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025" name="Rectangle 1111"/>
            <p:cNvSpPr>
              <a:spLocks noChangeArrowheads="1"/>
            </p:cNvSpPr>
            <p:nvPr/>
          </p:nvSpPr>
          <p:spPr bwMode="auto">
            <a:xfrm>
              <a:off x="3136" y="727"/>
              <a:ext cx="38"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026" name="Rectangle 1112"/>
            <p:cNvSpPr>
              <a:spLocks noChangeArrowheads="1"/>
            </p:cNvSpPr>
            <p:nvPr/>
          </p:nvSpPr>
          <p:spPr bwMode="auto">
            <a:xfrm>
              <a:off x="3136" y="725"/>
              <a:ext cx="38" cy="2"/>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027" name="Rectangle 1113"/>
            <p:cNvSpPr>
              <a:spLocks noChangeArrowheads="1"/>
            </p:cNvSpPr>
            <p:nvPr/>
          </p:nvSpPr>
          <p:spPr bwMode="auto">
            <a:xfrm>
              <a:off x="3136" y="723"/>
              <a:ext cx="38" cy="2"/>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028" name="Rectangle 1114"/>
            <p:cNvSpPr>
              <a:spLocks noChangeArrowheads="1"/>
            </p:cNvSpPr>
            <p:nvPr/>
          </p:nvSpPr>
          <p:spPr bwMode="auto">
            <a:xfrm>
              <a:off x="3136" y="721"/>
              <a:ext cx="38"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029" name="Rectangle 1115"/>
            <p:cNvSpPr>
              <a:spLocks noChangeArrowheads="1"/>
            </p:cNvSpPr>
            <p:nvPr/>
          </p:nvSpPr>
          <p:spPr bwMode="auto">
            <a:xfrm>
              <a:off x="3136" y="719"/>
              <a:ext cx="38"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030" name="Rectangle 1116"/>
            <p:cNvSpPr>
              <a:spLocks noChangeArrowheads="1"/>
            </p:cNvSpPr>
            <p:nvPr/>
          </p:nvSpPr>
          <p:spPr bwMode="auto">
            <a:xfrm>
              <a:off x="3136" y="718"/>
              <a:ext cx="38" cy="1"/>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031" name="Freeform 1117"/>
            <p:cNvSpPr>
              <a:spLocks/>
            </p:cNvSpPr>
            <p:nvPr/>
          </p:nvSpPr>
          <p:spPr bwMode="auto">
            <a:xfrm>
              <a:off x="3136" y="718"/>
              <a:ext cx="38" cy="62"/>
            </a:xfrm>
            <a:custGeom>
              <a:avLst/>
              <a:gdLst>
                <a:gd name="T0" fmla="*/ 109 w 112"/>
                <a:gd name="T1" fmla="*/ 164 h 188"/>
                <a:gd name="T2" fmla="*/ 94 w 112"/>
                <a:gd name="T3" fmla="*/ 137 h 188"/>
                <a:gd name="T4" fmla="*/ 65 w 112"/>
                <a:gd name="T5" fmla="*/ 93 h 188"/>
                <a:gd name="T6" fmla="*/ 40 w 112"/>
                <a:gd name="T7" fmla="*/ 48 h 188"/>
                <a:gd name="T8" fmla="*/ 19 w 112"/>
                <a:gd name="T9" fmla="*/ 2 h 188"/>
                <a:gd name="T10" fmla="*/ 5 w 112"/>
                <a:gd name="T11" fmla="*/ 0 h 188"/>
                <a:gd name="T12" fmla="*/ 0 w 112"/>
                <a:gd name="T13" fmla="*/ 14 h 188"/>
                <a:gd name="T14" fmla="*/ 28 w 112"/>
                <a:gd name="T15" fmla="*/ 80 h 188"/>
                <a:gd name="T16" fmla="*/ 56 w 112"/>
                <a:gd name="T17" fmla="*/ 128 h 188"/>
                <a:gd name="T18" fmla="*/ 100 w 112"/>
                <a:gd name="T19" fmla="*/ 188 h 188"/>
                <a:gd name="T20" fmla="*/ 112 w 112"/>
                <a:gd name="T21" fmla="*/ 176 h 188"/>
                <a:gd name="T22" fmla="*/ 109 w 112"/>
                <a:gd name="T23" fmla="*/ 164 h 1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2"/>
                <a:gd name="T37" fmla="*/ 0 h 188"/>
                <a:gd name="T38" fmla="*/ 112 w 112"/>
                <a:gd name="T39" fmla="*/ 188 h 1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2" h="188">
                  <a:moveTo>
                    <a:pt x="109" y="164"/>
                  </a:moveTo>
                  <a:lnTo>
                    <a:pt x="94" y="137"/>
                  </a:lnTo>
                  <a:lnTo>
                    <a:pt x="65" y="93"/>
                  </a:lnTo>
                  <a:lnTo>
                    <a:pt x="40" y="48"/>
                  </a:lnTo>
                  <a:lnTo>
                    <a:pt x="19" y="2"/>
                  </a:lnTo>
                  <a:lnTo>
                    <a:pt x="5" y="0"/>
                  </a:lnTo>
                  <a:lnTo>
                    <a:pt x="0" y="14"/>
                  </a:lnTo>
                  <a:lnTo>
                    <a:pt x="28" y="80"/>
                  </a:lnTo>
                  <a:lnTo>
                    <a:pt x="56" y="128"/>
                  </a:lnTo>
                  <a:lnTo>
                    <a:pt x="100" y="188"/>
                  </a:lnTo>
                  <a:lnTo>
                    <a:pt x="112" y="176"/>
                  </a:lnTo>
                  <a:lnTo>
                    <a:pt x="109" y="164"/>
                  </a:lnTo>
                  <a:close/>
                </a:path>
              </a:pathLst>
            </a:custGeom>
            <a:solidFill>
              <a:srgbClr val="000000"/>
            </a:solidFill>
            <a:ln w="9525">
              <a:noFill/>
              <a:round/>
              <a:headEnd/>
              <a:tailEnd/>
            </a:ln>
          </p:spPr>
          <p:txBody>
            <a:bodyPr/>
            <a:lstStyle/>
            <a:p>
              <a:endParaRPr lang="es-CL"/>
            </a:p>
          </p:txBody>
        </p:sp>
        <p:sp>
          <p:nvSpPr>
            <p:cNvPr id="159032" name="Rectangle 1118"/>
            <p:cNvSpPr>
              <a:spLocks noChangeArrowheads="1"/>
            </p:cNvSpPr>
            <p:nvPr/>
          </p:nvSpPr>
          <p:spPr bwMode="auto">
            <a:xfrm>
              <a:off x="3136" y="779"/>
              <a:ext cx="38" cy="2"/>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033" name="Rectangle 1119"/>
            <p:cNvSpPr>
              <a:spLocks noChangeArrowheads="1"/>
            </p:cNvSpPr>
            <p:nvPr/>
          </p:nvSpPr>
          <p:spPr bwMode="auto">
            <a:xfrm>
              <a:off x="3136" y="777"/>
              <a:ext cx="38"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034" name="Rectangle 1120"/>
            <p:cNvSpPr>
              <a:spLocks noChangeArrowheads="1"/>
            </p:cNvSpPr>
            <p:nvPr/>
          </p:nvSpPr>
          <p:spPr bwMode="auto">
            <a:xfrm>
              <a:off x="3136" y="775"/>
              <a:ext cx="38" cy="2"/>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035" name="Rectangle 1121"/>
            <p:cNvSpPr>
              <a:spLocks noChangeArrowheads="1"/>
            </p:cNvSpPr>
            <p:nvPr/>
          </p:nvSpPr>
          <p:spPr bwMode="auto">
            <a:xfrm>
              <a:off x="3136" y="773"/>
              <a:ext cx="38"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036" name="Rectangle 1122"/>
            <p:cNvSpPr>
              <a:spLocks noChangeArrowheads="1"/>
            </p:cNvSpPr>
            <p:nvPr/>
          </p:nvSpPr>
          <p:spPr bwMode="auto">
            <a:xfrm>
              <a:off x="3136" y="771"/>
              <a:ext cx="38"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037" name="Rectangle 1123"/>
            <p:cNvSpPr>
              <a:spLocks noChangeArrowheads="1"/>
            </p:cNvSpPr>
            <p:nvPr/>
          </p:nvSpPr>
          <p:spPr bwMode="auto">
            <a:xfrm>
              <a:off x="3136" y="769"/>
              <a:ext cx="38" cy="2"/>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038" name="Rectangle 1124"/>
            <p:cNvSpPr>
              <a:spLocks noChangeArrowheads="1"/>
            </p:cNvSpPr>
            <p:nvPr/>
          </p:nvSpPr>
          <p:spPr bwMode="auto">
            <a:xfrm>
              <a:off x="3136" y="767"/>
              <a:ext cx="38"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039" name="Rectangle 1125"/>
            <p:cNvSpPr>
              <a:spLocks noChangeArrowheads="1"/>
            </p:cNvSpPr>
            <p:nvPr/>
          </p:nvSpPr>
          <p:spPr bwMode="auto">
            <a:xfrm>
              <a:off x="3136" y="765"/>
              <a:ext cx="38" cy="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040" name="Rectangle 1126"/>
            <p:cNvSpPr>
              <a:spLocks noChangeArrowheads="1"/>
            </p:cNvSpPr>
            <p:nvPr/>
          </p:nvSpPr>
          <p:spPr bwMode="auto">
            <a:xfrm>
              <a:off x="3136" y="762"/>
              <a:ext cx="38" cy="3"/>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041" name="Rectangle 1127"/>
            <p:cNvSpPr>
              <a:spLocks noChangeArrowheads="1"/>
            </p:cNvSpPr>
            <p:nvPr/>
          </p:nvSpPr>
          <p:spPr bwMode="auto">
            <a:xfrm>
              <a:off x="3136" y="760"/>
              <a:ext cx="38"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042" name="Rectangle 1128"/>
            <p:cNvSpPr>
              <a:spLocks noChangeArrowheads="1"/>
            </p:cNvSpPr>
            <p:nvPr/>
          </p:nvSpPr>
          <p:spPr bwMode="auto">
            <a:xfrm>
              <a:off x="3136" y="759"/>
              <a:ext cx="38"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043" name="Rectangle 1129"/>
            <p:cNvSpPr>
              <a:spLocks noChangeArrowheads="1"/>
            </p:cNvSpPr>
            <p:nvPr/>
          </p:nvSpPr>
          <p:spPr bwMode="auto">
            <a:xfrm>
              <a:off x="3136" y="756"/>
              <a:ext cx="38" cy="3"/>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044" name="Rectangle 1130"/>
            <p:cNvSpPr>
              <a:spLocks noChangeArrowheads="1"/>
            </p:cNvSpPr>
            <p:nvPr/>
          </p:nvSpPr>
          <p:spPr bwMode="auto">
            <a:xfrm>
              <a:off x="3136" y="754"/>
              <a:ext cx="38"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045" name="Rectangle 1131"/>
            <p:cNvSpPr>
              <a:spLocks noChangeArrowheads="1"/>
            </p:cNvSpPr>
            <p:nvPr/>
          </p:nvSpPr>
          <p:spPr bwMode="auto">
            <a:xfrm>
              <a:off x="3136" y="752"/>
              <a:ext cx="38" cy="2"/>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046" name="Rectangle 1132"/>
            <p:cNvSpPr>
              <a:spLocks noChangeArrowheads="1"/>
            </p:cNvSpPr>
            <p:nvPr/>
          </p:nvSpPr>
          <p:spPr bwMode="auto">
            <a:xfrm>
              <a:off x="3136" y="750"/>
              <a:ext cx="38"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047" name="Rectangle 1133"/>
            <p:cNvSpPr>
              <a:spLocks noChangeArrowheads="1"/>
            </p:cNvSpPr>
            <p:nvPr/>
          </p:nvSpPr>
          <p:spPr bwMode="auto">
            <a:xfrm>
              <a:off x="3136" y="748"/>
              <a:ext cx="38" cy="2"/>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9048" name="Rectangle 1134"/>
            <p:cNvSpPr>
              <a:spLocks noChangeArrowheads="1"/>
            </p:cNvSpPr>
            <p:nvPr/>
          </p:nvSpPr>
          <p:spPr bwMode="auto">
            <a:xfrm>
              <a:off x="3136" y="746"/>
              <a:ext cx="38"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049" name="Rectangle 1135"/>
            <p:cNvSpPr>
              <a:spLocks noChangeArrowheads="1"/>
            </p:cNvSpPr>
            <p:nvPr/>
          </p:nvSpPr>
          <p:spPr bwMode="auto">
            <a:xfrm>
              <a:off x="3136" y="744"/>
              <a:ext cx="38" cy="2"/>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050" name="Rectangle 1136"/>
            <p:cNvSpPr>
              <a:spLocks noChangeArrowheads="1"/>
            </p:cNvSpPr>
            <p:nvPr/>
          </p:nvSpPr>
          <p:spPr bwMode="auto">
            <a:xfrm>
              <a:off x="3136" y="742"/>
              <a:ext cx="38" cy="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051" name="Rectangle 1137"/>
            <p:cNvSpPr>
              <a:spLocks noChangeArrowheads="1"/>
            </p:cNvSpPr>
            <p:nvPr/>
          </p:nvSpPr>
          <p:spPr bwMode="auto">
            <a:xfrm>
              <a:off x="3136" y="740"/>
              <a:ext cx="38"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052" name="Rectangle 1138"/>
            <p:cNvSpPr>
              <a:spLocks noChangeArrowheads="1"/>
            </p:cNvSpPr>
            <p:nvPr/>
          </p:nvSpPr>
          <p:spPr bwMode="auto">
            <a:xfrm>
              <a:off x="3136" y="738"/>
              <a:ext cx="38" cy="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053" name="Rectangle 1139"/>
            <p:cNvSpPr>
              <a:spLocks noChangeArrowheads="1"/>
            </p:cNvSpPr>
            <p:nvPr/>
          </p:nvSpPr>
          <p:spPr bwMode="auto">
            <a:xfrm>
              <a:off x="3136" y="736"/>
              <a:ext cx="38"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054" name="Rectangle 1140"/>
            <p:cNvSpPr>
              <a:spLocks noChangeArrowheads="1"/>
            </p:cNvSpPr>
            <p:nvPr/>
          </p:nvSpPr>
          <p:spPr bwMode="auto">
            <a:xfrm>
              <a:off x="3136" y="734"/>
              <a:ext cx="38" cy="2"/>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055" name="Rectangle 1141"/>
            <p:cNvSpPr>
              <a:spLocks noChangeArrowheads="1"/>
            </p:cNvSpPr>
            <p:nvPr/>
          </p:nvSpPr>
          <p:spPr bwMode="auto">
            <a:xfrm>
              <a:off x="3136" y="732"/>
              <a:ext cx="38" cy="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056" name="Rectangle 1142"/>
            <p:cNvSpPr>
              <a:spLocks noChangeArrowheads="1"/>
            </p:cNvSpPr>
            <p:nvPr/>
          </p:nvSpPr>
          <p:spPr bwMode="auto">
            <a:xfrm>
              <a:off x="3136" y="729"/>
              <a:ext cx="38" cy="3"/>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057" name="Rectangle 1143"/>
            <p:cNvSpPr>
              <a:spLocks noChangeArrowheads="1"/>
            </p:cNvSpPr>
            <p:nvPr/>
          </p:nvSpPr>
          <p:spPr bwMode="auto">
            <a:xfrm>
              <a:off x="3136" y="727"/>
              <a:ext cx="38"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058" name="Rectangle 1144"/>
            <p:cNvSpPr>
              <a:spLocks noChangeArrowheads="1"/>
            </p:cNvSpPr>
            <p:nvPr/>
          </p:nvSpPr>
          <p:spPr bwMode="auto">
            <a:xfrm>
              <a:off x="3136" y="725"/>
              <a:ext cx="38" cy="2"/>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059" name="Rectangle 1145"/>
            <p:cNvSpPr>
              <a:spLocks noChangeArrowheads="1"/>
            </p:cNvSpPr>
            <p:nvPr/>
          </p:nvSpPr>
          <p:spPr bwMode="auto">
            <a:xfrm>
              <a:off x="3136" y="723"/>
              <a:ext cx="38" cy="2"/>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060" name="Rectangle 1146"/>
            <p:cNvSpPr>
              <a:spLocks noChangeArrowheads="1"/>
            </p:cNvSpPr>
            <p:nvPr/>
          </p:nvSpPr>
          <p:spPr bwMode="auto">
            <a:xfrm>
              <a:off x="3136" y="721"/>
              <a:ext cx="38"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061" name="Rectangle 1147"/>
            <p:cNvSpPr>
              <a:spLocks noChangeArrowheads="1"/>
            </p:cNvSpPr>
            <p:nvPr/>
          </p:nvSpPr>
          <p:spPr bwMode="auto">
            <a:xfrm>
              <a:off x="3136" y="719"/>
              <a:ext cx="38" cy="2"/>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062" name="Rectangle 1148"/>
            <p:cNvSpPr>
              <a:spLocks noChangeArrowheads="1"/>
            </p:cNvSpPr>
            <p:nvPr/>
          </p:nvSpPr>
          <p:spPr bwMode="auto">
            <a:xfrm>
              <a:off x="3136" y="718"/>
              <a:ext cx="38" cy="1"/>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063" name="Rectangle 1149"/>
            <p:cNvSpPr>
              <a:spLocks noChangeArrowheads="1"/>
            </p:cNvSpPr>
            <p:nvPr/>
          </p:nvSpPr>
          <p:spPr bwMode="auto">
            <a:xfrm>
              <a:off x="3012" y="650"/>
              <a:ext cx="21" cy="2"/>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064" name="Rectangle 1150"/>
            <p:cNvSpPr>
              <a:spLocks noChangeArrowheads="1"/>
            </p:cNvSpPr>
            <p:nvPr/>
          </p:nvSpPr>
          <p:spPr bwMode="auto">
            <a:xfrm>
              <a:off x="3012" y="648"/>
              <a:ext cx="21"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065" name="Rectangle 1151"/>
            <p:cNvSpPr>
              <a:spLocks noChangeArrowheads="1"/>
            </p:cNvSpPr>
            <p:nvPr/>
          </p:nvSpPr>
          <p:spPr bwMode="auto">
            <a:xfrm>
              <a:off x="3012" y="647"/>
              <a:ext cx="21"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066" name="Rectangle 1152"/>
            <p:cNvSpPr>
              <a:spLocks noChangeArrowheads="1"/>
            </p:cNvSpPr>
            <p:nvPr/>
          </p:nvSpPr>
          <p:spPr bwMode="auto">
            <a:xfrm>
              <a:off x="3012" y="645"/>
              <a:ext cx="21"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067" name="Rectangle 1153"/>
            <p:cNvSpPr>
              <a:spLocks noChangeArrowheads="1"/>
            </p:cNvSpPr>
            <p:nvPr/>
          </p:nvSpPr>
          <p:spPr bwMode="auto">
            <a:xfrm>
              <a:off x="3012" y="643"/>
              <a:ext cx="21"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068" name="Rectangle 1154"/>
            <p:cNvSpPr>
              <a:spLocks noChangeArrowheads="1"/>
            </p:cNvSpPr>
            <p:nvPr/>
          </p:nvSpPr>
          <p:spPr bwMode="auto">
            <a:xfrm>
              <a:off x="3012" y="642"/>
              <a:ext cx="21" cy="1"/>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069" name="Rectangle 1155"/>
            <p:cNvSpPr>
              <a:spLocks noChangeArrowheads="1"/>
            </p:cNvSpPr>
            <p:nvPr/>
          </p:nvSpPr>
          <p:spPr bwMode="auto">
            <a:xfrm>
              <a:off x="3012" y="640"/>
              <a:ext cx="21"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070" name="Rectangle 1156"/>
            <p:cNvSpPr>
              <a:spLocks noChangeArrowheads="1"/>
            </p:cNvSpPr>
            <p:nvPr/>
          </p:nvSpPr>
          <p:spPr bwMode="auto">
            <a:xfrm>
              <a:off x="3012" y="638"/>
              <a:ext cx="21" cy="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071" name="Rectangle 1157"/>
            <p:cNvSpPr>
              <a:spLocks noChangeArrowheads="1"/>
            </p:cNvSpPr>
            <p:nvPr/>
          </p:nvSpPr>
          <p:spPr bwMode="auto">
            <a:xfrm>
              <a:off x="3012" y="637"/>
              <a:ext cx="21"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072" name="Rectangle 1158"/>
            <p:cNvSpPr>
              <a:spLocks noChangeArrowheads="1"/>
            </p:cNvSpPr>
            <p:nvPr/>
          </p:nvSpPr>
          <p:spPr bwMode="auto">
            <a:xfrm>
              <a:off x="3012" y="635"/>
              <a:ext cx="21"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073" name="Rectangle 1159"/>
            <p:cNvSpPr>
              <a:spLocks noChangeArrowheads="1"/>
            </p:cNvSpPr>
            <p:nvPr/>
          </p:nvSpPr>
          <p:spPr bwMode="auto">
            <a:xfrm>
              <a:off x="3012" y="634"/>
              <a:ext cx="21"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074" name="Rectangle 1160"/>
            <p:cNvSpPr>
              <a:spLocks noChangeArrowheads="1"/>
            </p:cNvSpPr>
            <p:nvPr/>
          </p:nvSpPr>
          <p:spPr bwMode="auto">
            <a:xfrm>
              <a:off x="3012" y="632"/>
              <a:ext cx="21" cy="2"/>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075" name="Rectangle 1161"/>
            <p:cNvSpPr>
              <a:spLocks noChangeArrowheads="1"/>
            </p:cNvSpPr>
            <p:nvPr/>
          </p:nvSpPr>
          <p:spPr bwMode="auto">
            <a:xfrm>
              <a:off x="3012" y="630"/>
              <a:ext cx="21"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076" name="Rectangle 1162"/>
            <p:cNvSpPr>
              <a:spLocks noChangeArrowheads="1"/>
            </p:cNvSpPr>
            <p:nvPr/>
          </p:nvSpPr>
          <p:spPr bwMode="auto">
            <a:xfrm>
              <a:off x="3012" y="629"/>
              <a:ext cx="21"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077" name="Rectangle 1163"/>
            <p:cNvSpPr>
              <a:spLocks noChangeArrowheads="1"/>
            </p:cNvSpPr>
            <p:nvPr/>
          </p:nvSpPr>
          <p:spPr bwMode="auto">
            <a:xfrm>
              <a:off x="3012" y="627"/>
              <a:ext cx="21"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078" name="Rectangle 1164"/>
            <p:cNvSpPr>
              <a:spLocks noChangeArrowheads="1"/>
            </p:cNvSpPr>
            <p:nvPr/>
          </p:nvSpPr>
          <p:spPr bwMode="auto">
            <a:xfrm>
              <a:off x="3012" y="626"/>
              <a:ext cx="21" cy="1"/>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079" name="Rectangle 1165"/>
            <p:cNvSpPr>
              <a:spLocks noChangeArrowheads="1"/>
            </p:cNvSpPr>
            <p:nvPr/>
          </p:nvSpPr>
          <p:spPr bwMode="auto">
            <a:xfrm>
              <a:off x="3012" y="624"/>
              <a:ext cx="21"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080" name="Rectangle 1166"/>
            <p:cNvSpPr>
              <a:spLocks noChangeArrowheads="1"/>
            </p:cNvSpPr>
            <p:nvPr/>
          </p:nvSpPr>
          <p:spPr bwMode="auto">
            <a:xfrm>
              <a:off x="3012" y="623"/>
              <a:ext cx="21"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081" name="Rectangle 1167"/>
            <p:cNvSpPr>
              <a:spLocks noChangeArrowheads="1"/>
            </p:cNvSpPr>
            <p:nvPr/>
          </p:nvSpPr>
          <p:spPr bwMode="auto">
            <a:xfrm>
              <a:off x="3012" y="621"/>
              <a:ext cx="21" cy="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082" name="Rectangle 1168"/>
            <p:cNvSpPr>
              <a:spLocks noChangeArrowheads="1"/>
            </p:cNvSpPr>
            <p:nvPr/>
          </p:nvSpPr>
          <p:spPr bwMode="auto">
            <a:xfrm>
              <a:off x="3012" y="619"/>
              <a:ext cx="21"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083" name="Rectangle 1169"/>
            <p:cNvSpPr>
              <a:spLocks noChangeArrowheads="1"/>
            </p:cNvSpPr>
            <p:nvPr/>
          </p:nvSpPr>
          <p:spPr bwMode="auto">
            <a:xfrm>
              <a:off x="3012" y="618"/>
              <a:ext cx="21"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084" name="Rectangle 1170"/>
            <p:cNvSpPr>
              <a:spLocks noChangeArrowheads="1"/>
            </p:cNvSpPr>
            <p:nvPr/>
          </p:nvSpPr>
          <p:spPr bwMode="auto">
            <a:xfrm>
              <a:off x="3012" y="616"/>
              <a:ext cx="21"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085" name="Rectangle 1171"/>
            <p:cNvSpPr>
              <a:spLocks noChangeArrowheads="1"/>
            </p:cNvSpPr>
            <p:nvPr/>
          </p:nvSpPr>
          <p:spPr bwMode="auto">
            <a:xfrm>
              <a:off x="3012" y="614"/>
              <a:ext cx="21" cy="2"/>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086" name="Rectangle 1172"/>
            <p:cNvSpPr>
              <a:spLocks noChangeArrowheads="1"/>
            </p:cNvSpPr>
            <p:nvPr/>
          </p:nvSpPr>
          <p:spPr bwMode="auto">
            <a:xfrm>
              <a:off x="3012" y="613"/>
              <a:ext cx="21"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087" name="Rectangle 1173"/>
            <p:cNvSpPr>
              <a:spLocks noChangeArrowheads="1"/>
            </p:cNvSpPr>
            <p:nvPr/>
          </p:nvSpPr>
          <p:spPr bwMode="auto">
            <a:xfrm>
              <a:off x="3012" y="611"/>
              <a:ext cx="21"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088" name="Rectangle 1174"/>
            <p:cNvSpPr>
              <a:spLocks noChangeArrowheads="1"/>
            </p:cNvSpPr>
            <p:nvPr/>
          </p:nvSpPr>
          <p:spPr bwMode="auto">
            <a:xfrm>
              <a:off x="3012" y="609"/>
              <a:ext cx="21"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089" name="Rectangle 1175"/>
            <p:cNvSpPr>
              <a:spLocks noChangeArrowheads="1"/>
            </p:cNvSpPr>
            <p:nvPr/>
          </p:nvSpPr>
          <p:spPr bwMode="auto">
            <a:xfrm>
              <a:off x="3012" y="608"/>
              <a:ext cx="21" cy="1"/>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9090" name="Rectangle 1176"/>
            <p:cNvSpPr>
              <a:spLocks noChangeArrowheads="1"/>
            </p:cNvSpPr>
            <p:nvPr/>
          </p:nvSpPr>
          <p:spPr bwMode="auto">
            <a:xfrm>
              <a:off x="3012" y="606"/>
              <a:ext cx="21" cy="2"/>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9091" name="Rectangle 1177"/>
            <p:cNvSpPr>
              <a:spLocks noChangeArrowheads="1"/>
            </p:cNvSpPr>
            <p:nvPr/>
          </p:nvSpPr>
          <p:spPr bwMode="auto">
            <a:xfrm>
              <a:off x="3012" y="604"/>
              <a:ext cx="21" cy="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9092" name="Rectangle 1178"/>
            <p:cNvSpPr>
              <a:spLocks noChangeArrowheads="1"/>
            </p:cNvSpPr>
            <p:nvPr/>
          </p:nvSpPr>
          <p:spPr bwMode="auto">
            <a:xfrm>
              <a:off x="3012" y="603"/>
              <a:ext cx="21" cy="1"/>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9093" name="Rectangle 1179"/>
            <p:cNvSpPr>
              <a:spLocks noChangeArrowheads="1"/>
            </p:cNvSpPr>
            <p:nvPr/>
          </p:nvSpPr>
          <p:spPr bwMode="auto">
            <a:xfrm>
              <a:off x="3012" y="602"/>
              <a:ext cx="21" cy="1"/>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9094" name="Freeform 1180"/>
            <p:cNvSpPr>
              <a:spLocks/>
            </p:cNvSpPr>
            <p:nvPr/>
          </p:nvSpPr>
          <p:spPr bwMode="auto">
            <a:xfrm>
              <a:off x="3012" y="602"/>
              <a:ext cx="21" cy="49"/>
            </a:xfrm>
            <a:custGeom>
              <a:avLst/>
              <a:gdLst>
                <a:gd name="T0" fmla="*/ 4 w 64"/>
                <a:gd name="T1" fmla="*/ 56 h 147"/>
                <a:gd name="T2" fmla="*/ 0 w 64"/>
                <a:gd name="T3" fmla="*/ 81 h 147"/>
                <a:gd name="T4" fmla="*/ 0 w 64"/>
                <a:gd name="T5" fmla="*/ 105 h 147"/>
                <a:gd name="T6" fmla="*/ 0 w 64"/>
                <a:gd name="T7" fmla="*/ 117 h 147"/>
                <a:gd name="T8" fmla="*/ 8 w 64"/>
                <a:gd name="T9" fmla="*/ 147 h 147"/>
                <a:gd name="T10" fmla="*/ 14 w 64"/>
                <a:gd name="T11" fmla="*/ 113 h 147"/>
                <a:gd name="T12" fmla="*/ 17 w 64"/>
                <a:gd name="T13" fmla="*/ 98 h 147"/>
                <a:gd name="T14" fmla="*/ 22 w 64"/>
                <a:gd name="T15" fmla="*/ 81 h 147"/>
                <a:gd name="T16" fmla="*/ 35 w 64"/>
                <a:gd name="T17" fmla="*/ 51 h 147"/>
                <a:gd name="T18" fmla="*/ 41 w 64"/>
                <a:gd name="T19" fmla="*/ 39 h 147"/>
                <a:gd name="T20" fmla="*/ 55 w 64"/>
                <a:gd name="T21" fmla="*/ 14 h 147"/>
                <a:gd name="T22" fmla="*/ 64 w 64"/>
                <a:gd name="T23" fmla="*/ 0 h 147"/>
                <a:gd name="T24" fmla="*/ 41 w 64"/>
                <a:gd name="T25" fmla="*/ 7 h 147"/>
                <a:gd name="T26" fmla="*/ 22 w 64"/>
                <a:gd name="T27" fmla="*/ 28 h 147"/>
                <a:gd name="T28" fmla="*/ 4 w 64"/>
                <a:gd name="T29" fmla="*/ 56 h 1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4"/>
                <a:gd name="T46" fmla="*/ 0 h 147"/>
                <a:gd name="T47" fmla="*/ 64 w 64"/>
                <a:gd name="T48" fmla="*/ 147 h 1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4" h="147">
                  <a:moveTo>
                    <a:pt x="4" y="56"/>
                  </a:moveTo>
                  <a:lnTo>
                    <a:pt x="0" y="81"/>
                  </a:lnTo>
                  <a:lnTo>
                    <a:pt x="0" y="105"/>
                  </a:lnTo>
                  <a:lnTo>
                    <a:pt x="0" y="117"/>
                  </a:lnTo>
                  <a:lnTo>
                    <a:pt x="8" y="147"/>
                  </a:lnTo>
                  <a:lnTo>
                    <a:pt x="14" y="113"/>
                  </a:lnTo>
                  <a:lnTo>
                    <a:pt x="17" y="98"/>
                  </a:lnTo>
                  <a:lnTo>
                    <a:pt x="22" y="81"/>
                  </a:lnTo>
                  <a:lnTo>
                    <a:pt x="35" y="51"/>
                  </a:lnTo>
                  <a:lnTo>
                    <a:pt x="41" y="39"/>
                  </a:lnTo>
                  <a:lnTo>
                    <a:pt x="55" y="14"/>
                  </a:lnTo>
                  <a:lnTo>
                    <a:pt x="64" y="0"/>
                  </a:lnTo>
                  <a:lnTo>
                    <a:pt x="41" y="7"/>
                  </a:lnTo>
                  <a:lnTo>
                    <a:pt x="22" y="28"/>
                  </a:lnTo>
                  <a:lnTo>
                    <a:pt x="4" y="56"/>
                  </a:lnTo>
                  <a:close/>
                </a:path>
              </a:pathLst>
            </a:custGeom>
            <a:solidFill>
              <a:srgbClr val="000000"/>
            </a:solidFill>
            <a:ln w="9525">
              <a:noFill/>
              <a:round/>
              <a:headEnd/>
              <a:tailEnd/>
            </a:ln>
          </p:spPr>
          <p:txBody>
            <a:bodyPr/>
            <a:lstStyle/>
            <a:p>
              <a:endParaRPr lang="es-CL"/>
            </a:p>
          </p:txBody>
        </p:sp>
        <p:sp>
          <p:nvSpPr>
            <p:cNvPr id="159095" name="Rectangle 1181"/>
            <p:cNvSpPr>
              <a:spLocks noChangeArrowheads="1"/>
            </p:cNvSpPr>
            <p:nvPr/>
          </p:nvSpPr>
          <p:spPr bwMode="auto">
            <a:xfrm>
              <a:off x="3012" y="650"/>
              <a:ext cx="21" cy="2"/>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9096" name="Rectangle 1182"/>
            <p:cNvSpPr>
              <a:spLocks noChangeArrowheads="1"/>
            </p:cNvSpPr>
            <p:nvPr/>
          </p:nvSpPr>
          <p:spPr bwMode="auto">
            <a:xfrm>
              <a:off x="3012" y="648"/>
              <a:ext cx="21" cy="2"/>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9097" name="Rectangle 1183"/>
            <p:cNvSpPr>
              <a:spLocks noChangeArrowheads="1"/>
            </p:cNvSpPr>
            <p:nvPr/>
          </p:nvSpPr>
          <p:spPr bwMode="auto">
            <a:xfrm>
              <a:off x="3012" y="647"/>
              <a:ext cx="21" cy="1"/>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9098" name="Rectangle 1184"/>
            <p:cNvSpPr>
              <a:spLocks noChangeArrowheads="1"/>
            </p:cNvSpPr>
            <p:nvPr/>
          </p:nvSpPr>
          <p:spPr bwMode="auto">
            <a:xfrm>
              <a:off x="3012" y="645"/>
              <a:ext cx="21" cy="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9099" name="Rectangle 1185"/>
            <p:cNvSpPr>
              <a:spLocks noChangeArrowheads="1"/>
            </p:cNvSpPr>
            <p:nvPr/>
          </p:nvSpPr>
          <p:spPr bwMode="auto">
            <a:xfrm>
              <a:off x="3012" y="643"/>
              <a:ext cx="21" cy="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9100" name="Rectangle 1186"/>
            <p:cNvSpPr>
              <a:spLocks noChangeArrowheads="1"/>
            </p:cNvSpPr>
            <p:nvPr/>
          </p:nvSpPr>
          <p:spPr bwMode="auto">
            <a:xfrm>
              <a:off x="3012" y="642"/>
              <a:ext cx="21" cy="1"/>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9101" name="Rectangle 1187"/>
            <p:cNvSpPr>
              <a:spLocks noChangeArrowheads="1"/>
            </p:cNvSpPr>
            <p:nvPr/>
          </p:nvSpPr>
          <p:spPr bwMode="auto">
            <a:xfrm>
              <a:off x="3012" y="640"/>
              <a:ext cx="21" cy="2"/>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9102" name="Rectangle 1188"/>
            <p:cNvSpPr>
              <a:spLocks noChangeArrowheads="1"/>
            </p:cNvSpPr>
            <p:nvPr/>
          </p:nvSpPr>
          <p:spPr bwMode="auto">
            <a:xfrm>
              <a:off x="3012" y="638"/>
              <a:ext cx="21" cy="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9103" name="Rectangle 1189"/>
            <p:cNvSpPr>
              <a:spLocks noChangeArrowheads="1"/>
            </p:cNvSpPr>
            <p:nvPr/>
          </p:nvSpPr>
          <p:spPr bwMode="auto">
            <a:xfrm>
              <a:off x="3012" y="637"/>
              <a:ext cx="21" cy="1"/>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9104" name="Rectangle 1190"/>
            <p:cNvSpPr>
              <a:spLocks noChangeArrowheads="1"/>
            </p:cNvSpPr>
            <p:nvPr/>
          </p:nvSpPr>
          <p:spPr bwMode="auto">
            <a:xfrm>
              <a:off x="3012" y="635"/>
              <a:ext cx="21" cy="2"/>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9105" name="Rectangle 1191"/>
            <p:cNvSpPr>
              <a:spLocks noChangeArrowheads="1"/>
            </p:cNvSpPr>
            <p:nvPr/>
          </p:nvSpPr>
          <p:spPr bwMode="auto">
            <a:xfrm>
              <a:off x="3012" y="634"/>
              <a:ext cx="21" cy="1"/>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9106" name="Rectangle 1192"/>
            <p:cNvSpPr>
              <a:spLocks noChangeArrowheads="1"/>
            </p:cNvSpPr>
            <p:nvPr/>
          </p:nvSpPr>
          <p:spPr bwMode="auto">
            <a:xfrm>
              <a:off x="3012" y="632"/>
              <a:ext cx="21" cy="2"/>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9107" name="Rectangle 1193"/>
            <p:cNvSpPr>
              <a:spLocks noChangeArrowheads="1"/>
            </p:cNvSpPr>
            <p:nvPr/>
          </p:nvSpPr>
          <p:spPr bwMode="auto">
            <a:xfrm>
              <a:off x="3012" y="630"/>
              <a:ext cx="21" cy="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9108" name="Rectangle 1194"/>
            <p:cNvSpPr>
              <a:spLocks noChangeArrowheads="1"/>
            </p:cNvSpPr>
            <p:nvPr/>
          </p:nvSpPr>
          <p:spPr bwMode="auto">
            <a:xfrm>
              <a:off x="3012" y="629"/>
              <a:ext cx="21" cy="1"/>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9109" name="Rectangle 1195"/>
            <p:cNvSpPr>
              <a:spLocks noChangeArrowheads="1"/>
            </p:cNvSpPr>
            <p:nvPr/>
          </p:nvSpPr>
          <p:spPr bwMode="auto">
            <a:xfrm>
              <a:off x="3012" y="627"/>
              <a:ext cx="21" cy="2"/>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9110" name="Rectangle 1196"/>
            <p:cNvSpPr>
              <a:spLocks noChangeArrowheads="1"/>
            </p:cNvSpPr>
            <p:nvPr/>
          </p:nvSpPr>
          <p:spPr bwMode="auto">
            <a:xfrm>
              <a:off x="3012" y="626"/>
              <a:ext cx="21" cy="1"/>
            </a:xfrm>
            <a:prstGeom prst="rect">
              <a:avLst/>
            </a:prstGeom>
            <a:solidFill>
              <a:srgbClr val="CFCFCF"/>
            </a:solidFill>
            <a:ln w="9525">
              <a:noFill/>
              <a:miter lim="800000"/>
              <a:headEnd/>
              <a:tailEnd/>
            </a:ln>
          </p:spPr>
          <p:txBody>
            <a:bodyPr/>
            <a:lstStyle/>
            <a:p>
              <a:endParaRPr lang="es-CL">
                <a:latin typeface="Calibri" pitchFamily="34" charset="0"/>
              </a:endParaRPr>
            </a:p>
          </p:txBody>
        </p:sp>
        <p:sp>
          <p:nvSpPr>
            <p:cNvPr id="159111" name="Rectangle 1197"/>
            <p:cNvSpPr>
              <a:spLocks noChangeArrowheads="1"/>
            </p:cNvSpPr>
            <p:nvPr/>
          </p:nvSpPr>
          <p:spPr bwMode="auto">
            <a:xfrm>
              <a:off x="3012" y="624"/>
              <a:ext cx="21" cy="2"/>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9112" name="Rectangle 1198"/>
            <p:cNvSpPr>
              <a:spLocks noChangeArrowheads="1"/>
            </p:cNvSpPr>
            <p:nvPr/>
          </p:nvSpPr>
          <p:spPr bwMode="auto">
            <a:xfrm>
              <a:off x="3012" y="623"/>
              <a:ext cx="21" cy="1"/>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9113" name="Rectangle 1199"/>
            <p:cNvSpPr>
              <a:spLocks noChangeArrowheads="1"/>
            </p:cNvSpPr>
            <p:nvPr/>
          </p:nvSpPr>
          <p:spPr bwMode="auto">
            <a:xfrm>
              <a:off x="3012" y="621"/>
              <a:ext cx="21" cy="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9114" name="Rectangle 1200"/>
            <p:cNvSpPr>
              <a:spLocks noChangeArrowheads="1"/>
            </p:cNvSpPr>
            <p:nvPr/>
          </p:nvSpPr>
          <p:spPr bwMode="auto">
            <a:xfrm>
              <a:off x="3012" y="619"/>
              <a:ext cx="21" cy="2"/>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9115" name="Rectangle 1201"/>
            <p:cNvSpPr>
              <a:spLocks noChangeArrowheads="1"/>
            </p:cNvSpPr>
            <p:nvPr/>
          </p:nvSpPr>
          <p:spPr bwMode="auto">
            <a:xfrm>
              <a:off x="3012" y="618"/>
              <a:ext cx="21" cy="1"/>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9116" name="Rectangle 1202"/>
            <p:cNvSpPr>
              <a:spLocks noChangeArrowheads="1"/>
            </p:cNvSpPr>
            <p:nvPr/>
          </p:nvSpPr>
          <p:spPr bwMode="auto">
            <a:xfrm>
              <a:off x="3012" y="616"/>
              <a:ext cx="21" cy="2"/>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9117" name="Rectangle 1203"/>
            <p:cNvSpPr>
              <a:spLocks noChangeArrowheads="1"/>
            </p:cNvSpPr>
            <p:nvPr/>
          </p:nvSpPr>
          <p:spPr bwMode="auto">
            <a:xfrm>
              <a:off x="3012" y="614"/>
              <a:ext cx="21" cy="2"/>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9118" name="Rectangle 1204"/>
            <p:cNvSpPr>
              <a:spLocks noChangeArrowheads="1"/>
            </p:cNvSpPr>
            <p:nvPr/>
          </p:nvSpPr>
          <p:spPr bwMode="auto">
            <a:xfrm>
              <a:off x="3012" y="613"/>
              <a:ext cx="21" cy="1"/>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9119" name="Rectangle 1205"/>
            <p:cNvSpPr>
              <a:spLocks noChangeArrowheads="1"/>
            </p:cNvSpPr>
            <p:nvPr/>
          </p:nvSpPr>
          <p:spPr bwMode="auto">
            <a:xfrm>
              <a:off x="3012" y="611"/>
              <a:ext cx="21" cy="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9120" name="Rectangle 1206"/>
            <p:cNvSpPr>
              <a:spLocks noChangeArrowheads="1"/>
            </p:cNvSpPr>
            <p:nvPr/>
          </p:nvSpPr>
          <p:spPr bwMode="auto">
            <a:xfrm>
              <a:off x="3012" y="609"/>
              <a:ext cx="21" cy="2"/>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9121" name="Rectangle 1207"/>
            <p:cNvSpPr>
              <a:spLocks noChangeArrowheads="1"/>
            </p:cNvSpPr>
            <p:nvPr/>
          </p:nvSpPr>
          <p:spPr bwMode="auto">
            <a:xfrm>
              <a:off x="3012" y="608"/>
              <a:ext cx="21" cy="1"/>
            </a:xfrm>
            <a:prstGeom prst="rect">
              <a:avLst/>
            </a:prstGeom>
            <a:solidFill>
              <a:srgbClr val="F2F2F2"/>
            </a:solidFill>
            <a:ln w="9525">
              <a:noFill/>
              <a:miter lim="800000"/>
              <a:headEnd/>
              <a:tailEnd/>
            </a:ln>
          </p:spPr>
          <p:txBody>
            <a:bodyPr/>
            <a:lstStyle/>
            <a:p>
              <a:endParaRPr lang="es-CL">
                <a:latin typeface="Calibri" pitchFamily="34" charset="0"/>
              </a:endParaRPr>
            </a:p>
          </p:txBody>
        </p:sp>
      </p:grpSp>
      <p:sp>
        <p:nvSpPr>
          <p:cNvPr id="158727" name="Rectangle 1208"/>
          <p:cNvSpPr>
            <a:spLocks noChangeArrowheads="1"/>
          </p:cNvSpPr>
          <p:nvPr/>
        </p:nvSpPr>
        <p:spPr bwMode="auto">
          <a:xfrm>
            <a:off x="4781550" y="962025"/>
            <a:ext cx="33338" cy="3175"/>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728" name="Rectangle 1209"/>
          <p:cNvSpPr>
            <a:spLocks noChangeArrowheads="1"/>
          </p:cNvSpPr>
          <p:nvPr/>
        </p:nvSpPr>
        <p:spPr bwMode="auto">
          <a:xfrm>
            <a:off x="4781550" y="958850"/>
            <a:ext cx="33338" cy="3175"/>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729" name="Rectangle 1210"/>
          <p:cNvSpPr>
            <a:spLocks noChangeArrowheads="1"/>
          </p:cNvSpPr>
          <p:nvPr/>
        </p:nvSpPr>
        <p:spPr bwMode="auto">
          <a:xfrm>
            <a:off x="4781550" y="957263"/>
            <a:ext cx="33338" cy="1587"/>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730" name="Rectangle 1211"/>
          <p:cNvSpPr>
            <a:spLocks noChangeArrowheads="1"/>
          </p:cNvSpPr>
          <p:nvPr/>
        </p:nvSpPr>
        <p:spPr bwMode="auto">
          <a:xfrm>
            <a:off x="4781550" y="955675"/>
            <a:ext cx="33338" cy="1588"/>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8731" name="Rectangle 1212"/>
          <p:cNvSpPr>
            <a:spLocks noChangeArrowheads="1"/>
          </p:cNvSpPr>
          <p:nvPr/>
        </p:nvSpPr>
        <p:spPr bwMode="auto">
          <a:xfrm>
            <a:off x="4676775" y="1281113"/>
            <a:ext cx="295275" cy="3175"/>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8732" name="Rectangle 1213"/>
          <p:cNvSpPr>
            <a:spLocks noChangeArrowheads="1"/>
          </p:cNvSpPr>
          <p:nvPr/>
        </p:nvSpPr>
        <p:spPr bwMode="auto">
          <a:xfrm>
            <a:off x="4676775" y="1276350"/>
            <a:ext cx="295275" cy="4763"/>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8733" name="Rectangle 1214"/>
          <p:cNvSpPr>
            <a:spLocks noChangeArrowheads="1"/>
          </p:cNvSpPr>
          <p:nvPr/>
        </p:nvSpPr>
        <p:spPr bwMode="auto">
          <a:xfrm>
            <a:off x="4676775" y="1271588"/>
            <a:ext cx="295275" cy="4762"/>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8734" name="Rectangle 1215"/>
          <p:cNvSpPr>
            <a:spLocks noChangeArrowheads="1"/>
          </p:cNvSpPr>
          <p:nvPr/>
        </p:nvSpPr>
        <p:spPr bwMode="auto">
          <a:xfrm>
            <a:off x="4676775" y="1266825"/>
            <a:ext cx="295275" cy="4763"/>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8735" name="Rectangle 1216"/>
          <p:cNvSpPr>
            <a:spLocks noChangeArrowheads="1"/>
          </p:cNvSpPr>
          <p:nvPr/>
        </p:nvSpPr>
        <p:spPr bwMode="auto">
          <a:xfrm>
            <a:off x="4676775" y="1262063"/>
            <a:ext cx="295275" cy="476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8736" name="Rectangle 1217"/>
          <p:cNvSpPr>
            <a:spLocks noChangeArrowheads="1"/>
          </p:cNvSpPr>
          <p:nvPr/>
        </p:nvSpPr>
        <p:spPr bwMode="auto">
          <a:xfrm>
            <a:off x="4676775" y="1258888"/>
            <a:ext cx="295275" cy="3175"/>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8737" name="Rectangle 1218"/>
          <p:cNvSpPr>
            <a:spLocks noChangeArrowheads="1"/>
          </p:cNvSpPr>
          <p:nvPr/>
        </p:nvSpPr>
        <p:spPr bwMode="auto">
          <a:xfrm>
            <a:off x="4676775" y="1254125"/>
            <a:ext cx="295275" cy="4763"/>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8738" name="Rectangle 1219"/>
          <p:cNvSpPr>
            <a:spLocks noChangeArrowheads="1"/>
          </p:cNvSpPr>
          <p:nvPr/>
        </p:nvSpPr>
        <p:spPr bwMode="auto">
          <a:xfrm>
            <a:off x="4676775" y="1249363"/>
            <a:ext cx="295275" cy="476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8739" name="Rectangle 1220"/>
          <p:cNvSpPr>
            <a:spLocks noChangeArrowheads="1"/>
          </p:cNvSpPr>
          <p:nvPr/>
        </p:nvSpPr>
        <p:spPr bwMode="auto">
          <a:xfrm>
            <a:off x="4676775" y="1244600"/>
            <a:ext cx="295275" cy="4763"/>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8740" name="Rectangle 1221"/>
          <p:cNvSpPr>
            <a:spLocks noChangeArrowheads="1"/>
          </p:cNvSpPr>
          <p:nvPr/>
        </p:nvSpPr>
        <p:spPr bwMode="auto">
          <a:xfrm>
            <a:off x="4676775" y="1241425"/>
            <a:ext cx="295275" cy="3175"/>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8741" name="Rectangle 1222"/>
          <p:cNvSpPr>
            <a:spLocks noChangeArrowheads="1"/>
          </p:cNvSpPr>
          <p:nvPr/>
        </p:nvSpPr>
        <p:spPr bwMode="auto">
          <a:xfrm>
            <a:off x="4676775" y="1236663"/>
            <a:ext cx="295275" cy="4762"/>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8742" name="Rectangle 1223"/>
          <p:cNvSpPr>
            <a:spLocks noChangeArrowheads="1"/>
          </p:cNvSpPr>
          <p:nvPr/>
        </p:nvSpPr>
        <p:spPr bwMode="auto">
          <a:xfrm>
            <a:off x="4676775" y="1231900"/>
            <a:ext cx="295275" cy="4763"/>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8743" name="Rectangle 1224"/>
          <p:cNvSpPr>
            <a:spLocks noChangeArrowheads="1"/>
          </p:cNvSpPr>
          <p:nvPr/>
        </p:nvSpPr>
        <p:spPr bwMode="auto">
          <a:xfrm>
            <a:off x="4676775" y="1227138"/>
            <a:ext cx="295275" cy="476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8744" name="Rectangle 1225"/>
          <p:cNvSpPr>
            <a:spLocks noChangeArrowheads="1"/>
          </p:cNvSpPr>
          <p:nvPr/>
        </p:nvSpPr>
        <p:spPr bwMode="auto">
          <a:xfrm>
            <a:off x="4676775" y="1223963"/>
            <a:ext cx="295275" cy="3175"/>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8745" name="Rectangle 1226"/>
          <p:cNvSpPr>
            <a:spLocks noChangeArrowheads="1"/>
          </p:cNvSpPr>
          <p:nvPr/>
        </p:nvSpPr>
        <p:spPr bwMode="auto">
          <a:xfrm>
            <a:off x="4676775" y="1219200"/>
            <a:ext cx="295275" cy="4763"/>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8746" name="Rectangle 1227"/>
          <p:cNvSpPr>
            <a:spLocks noChangeArrowheads="1"/>
          </p:cNvSpPr>
          <p:nvPr/>
        </p:nvSpPr>
        <p:spPr bwMode="auto">
          <a:xfrm>
            <a:off x="4676775" y="1214438"/>
            <a:ext cx="295275" cy="4762"/>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8747" name="Rectangle 1228"/>
          <p:cNvSpPr>
            <a:spLocks noChangeArrowheads="1"/>
          </p:cNvSpPr>
          <p:nvPr/>
        </p:nvSpPr>
        <p:spPr bwMode="auto">
          <a:xfrm>
            <a:off x="4676775" y="1209675"/>
            <a:ext cx="295275" cy="4763"/>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748" name="Rectangle 1229"/>
          <p:cNvSpPr>
            <a:spLocks noChangeArrowheads="1"/>
          </p:cNvSpPr>
          <p:nvPr/>
        </p:nvSpPr>
        <p:spPr bwMode="auto">
          <a:xfrm>
            <a:off x="4676775" y="1206500"/>
            <a:ext cx="295275" cy="3175"/>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749" name="Rectangle 1230"/>
          <p:cNvSpPr>
            <a:spLocks noChangeArrowheads="1"/>
          </p:cNvSpPr>
          <p:nvPr/>
        </p:nvSpPr>
        <p:spPr bwMode="auto">
          <a:xfrm>
            <a:off x="4676775" y="1201738"/>
            <a:ext cx="295275" cy="476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750" name="Rectangle 1231"/>
          <p:cNvSpPr>
            <a:spLocks noChangeArrowheads="1"/>
          </p:cNvSpPr>
          <p:nvPr/>
        </p:nvSpPr>
        <p:spPr bwMode="auto">
          <a:xfrm>
            <a:off x="4676775" y="1196975"/>
            <a:ext cx="295275" cy="4763"/>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751" name="Rectangle 1232"/>
          <p:cNvSpPr>
            <a:spLocks noChangeArrowheads="1"/>
          </p:cNvSpPr>
          <p:nvPr/>
        </p:nvSpPr>
        <p:spPr bwMode="auto">
          <a:xfrm>
            <a:off x="4676775" y="1192213"/>
            <a:ext cx="295275" cy="476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752" name="Rectangle 1233"/>
          <p:cNvSpPr>
            <a:spLocks noChangeArrowheads="1"/>
          </p:cNvSpPr>
          <p:nvPr/>
        </p:nvSpPr>
        <p:spPr bwMode="auto">
          <a:xfrm>
            <a:off x="4676775" y="1189038"/>
            <a:ext cx="295275" cy="3175"/>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753" name="Rectangle 1234"/>
          <p:cNvSpPr>
            <a:spLocks noChangeArrowheads="1"/>
          </p:cNvSpPr>
          <p:nvPr/>
        </p:nvSpPr>
        <p:spPr bwMode="auto">
          <a:xfrm>
            <a:off x="4676775" y="1184275"/>
            <a:ext cx="295275" cy="4763"/>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754" name="Rectangle 1235"/>
          <p:cNvSpPr>
            <a:spLocks noChangeArrowheads="1"/>
          </p:cNvSpPr>
          <p:nvPr/>
        </p:nvSpPr>
        <p:spPr bwMode="auto">
          <a:xfrm>
            <a:off x="4676775" y="1179513"/>
            <a:ext cx="295275" cy="476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755" name="Rectangle 1236"/>
          <p:cNvSpPr>
            <a:spLocks noChangeArrowheads="1"/>
          </p:cNvSpPr>
          <p:nvPr/>
        </p:nvSpPr>
        <p:spPr bwMode="auto">
          <a:xfrm>
            <a:off x="4676775" y="1174750"/>
            <a:ext cx="295275" cy="4763"/>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756" name="Rectangle 1237"/>
          <p:cNvSpPr>
            <a:spLocks noChangeArrowheads="1"/>
          </p:cNvSpPr>
          <p:nvPr/>
        </p:nvSpPr>
        <p:spPr bwMode="auto">
          <a:xfrm>
            <a:off x="4676775" y="1171575"/>
            <a:ext cx="295275" cy="3175"/>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757" name="Rectangle 1238"/>
          <p:cNvSpPr>
            <a:spLocks noChangeArrowheads="1"/>
          </p:cNvSpPr>
          <p:nvPr/>
        </p:nvSpPr>
        <p:spPr bwMode="auto">
          <a:xfrm>
            <a:off x="4676775" y="1166813"/>
            <a:ext cx="295275" cy="4762"/>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758" name="Rectangle 1239"/>
          <p:cNvSpPr>
            <a:spLocks noChangeArrowheads="1"/>
          </p:cNvSpPr>
          <p:nvPr/>
        </p:nvSpPr>
        <p:spPr bwMode="auto">
          <a:xfrm>
            <a:off x="4676775" y="1162050"/>
            <a:ext cx="295275" cy="4763"/>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759" name="Rectangle 1240"/>
          <p:cNvSpPr>
            <a:spLocks noChangeArrowheads="1"/>
          </p:cNvSpPr>
          <p:nvPr/>
        </p:nvSpPr>
        <p:spPr bwMode="auto">
          <a:xfrm>
            <a:off x="4676775" y="1157288"/>
            <a:ext cx="295275" cy="476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760" name="Rectangle 1241"/>
          <p:cNvSpPr>
            <a:spLocks noChangeArrowheads="1"/>
          </p:cNvSpPr>
          <p:nvPr/>
        </p:nvSpPr>
        <p:spPr bwMode="auto">
          <a:xfrm>
            <a:off x="4676775" y="1152525"/>
            <a:ext cx="295275" cy="4763"/>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761" name="Rectangle 1242"/>
          <p:cNvSpPr>
            <a:spLocks noChangeArrowheads="1"/>
          </p:cNvSpPr>
          <p:nvPr/>
        </p:nvSpPr>
        <p:spPr bwMode="auto">
          <a:xfrm>
            <a:off x="4676775" y="1150938"/>
            <a:ext cx="295275" cy="1587"/>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8762" name="Freeform 1243"/>
          <p:cNvSpPr>
            <a:spLocks/>
          </p:cNvSpPr>
          <p:nvPr/>
        </p:nvSpPr>
        <p:spPr bwMode="auto">
          <a:xfrm>
            <a:off x="4676775" y="1150938"/>
            <a:ext cx="295275" cy="131762"/>
          </a:xfrm>
          <a:custGeom>
            <a:avLst/>
            <a:gdLst>
              <a:gd name="T0" fmla="*/ 547 w 558"/>
              <a:gd name="T1" fmla="*/ 55 h 249"/>
              <a:gd name="T2" fmla="*/ 526 w 558"/>
              <a:gd name="T3" fmla="*/ 93 h 249"/>
              <a:gd name="T4" fmla="*/ 497 w 558"/>
              <a:gd name="T5" fmla="*/ 123 h 249"/>
              <a:gd name="T6" fmla="*/ 469 w 558"/>
              <a:gd name="T7" fmla="*/ 147 h 249"/>
              <a:gd name="T8" fmla="*/ 438 w 558"/>
              <a:gd name="T9" fmla="*/ 170 h 249"/>
              <a:gd name="T10" fmla="*/ 404 w 558"/>
              <a:gd name="T11" fmla="*/ 183 h 249"/>
              <a:gd name="T12" fmla="*/ 371 w 558"/>
              <a:gd name="T13" fmla="*/ 189 h 249"/>
              <a:gd name="T14" fmla="*/ 335 w 558"/>
              <a:gd name="T15" fmla="*/ 189 h 249"/>
              <a:gd name="T16" fmla="*/ 301 w 558"/>
              <a:gd name="T17" fmla="*/ 182 h 249"/>
              <a:gd name="T18" fmla="*/ 270 w 558"/>
              <a:gd name="T19" fmla="*/ 169 h 249"/>
              <a:gd name="T20" fmla="*/ 242 w 558"/>
              <a:gd name="T21" fmla="*/ 147 h 249"/>
              <a:gd name="T22" fmla="*/ 214 w 558"/>
              <a:gd name="T23" fmla="*/ 123 h 249"/>
              <a:gd name="T24" fmla="*/ 191 w 558"/>
              <a:gd name="T25" fmla="*/ 93 h 249"/>
              <a:gd name="T26" fmla="*/ 169 w 558"/>
              <a:gd name="T27" fmla="*/ 55 h 249"/>
              <a:gd name="T28" fmla="*/ 153 w 558"/>
              <a:gd name="T29" fmla="*/ 13 h 249"/>
              <a:gd name="T30" fmla="*/ 120 w 558"/>
              <a:gd name="T31" fmla="*/ 0 h 249"/>
              <a:gd name="T32" fmla="*/ 39 w 558"/>
              <a:gd name="T33" fmla="*/ 127 h 249"/>
              <a:gd name="T34" fmla="*/ 0 w 558"/>
              <a:gd name="T35" fmla="*/ 249 h 249"/>
              <a:gd name="T36" fmla="*/ 65 w 558"/>
              <a:gd name="T37" fmla="*/ 170 h 249"/>
              <a:gd name="T38" fmla="*/ 119 w 558"/>
              <a:gd name="T39" fmla="*/ 94 h 249"/>
              <a:gd name="T40" fmla="*/ 159 w 558"/>
              <a:gd name="T41" fmla="*/ 69 h 249"/>
              <a:gd name="T42" fmla="*/ 187 w 558"/>
              <a:gd name="T43" fmla="*/ 118 h 249"/>
              <a:gd name="T44" fmla="*/ 219 w 558"/>
              <a:gd name="T45" fmla="*/ 153 h 249"/>
              <a:gd name="T46" fmla="*/ 256 w 558"/>
              <a:gd name="T47" fmla="*/ 183 h 249"/>
              <a:gd name="T48" fmla="*/ 294 w 558"/>
              <a:gd name="T49" fmla="*/ 205 h 249"/>
              <a:gd name="T50" fmla="*/ 335 w 558"/>
              <a:gd name="T51" fmla="*/ 215 h 249"/>
              <a:gd name="T52" fmla="*/ 375 w 558"/>
              <a:gd name="T53" fmla="*/ 215 h 249"/>
              <a:gd name="T54" fmla="*/ 416 w 558"/>
              <a:gd name="T55" fmla="*/ 205 h 249"/>
              <a:gd name="T56" fmla="*/ 456 w 558"/>
              <a:gd name="T57" fmla="*/ 183 h 249"/>
              <a:gd name="T58" fmla="*/ 493 w 558"/>
              <a:gd name="T59" fmla="*/ 155 h 249"/>
              <a:gd name="T60" fmla="*/ 526 w 558"/>
              <a:gd name="T61" fmla="*/ 119 h 249"/>
              <a:gd name="T62" fmla="*/ 554 w 558"/>
              <a:gd name="T63" fmla="*/ 73 h 24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58"/>
              <a:gd name="T97" fmla="*/ 0 h 249"/>
              <a:gd name="T98" fmla="*/ 558 w 558"/>
              <a:gd name="T99" fmla="*/ 249 h 24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58" h="249">
                <a:moveTo>
                  <a:pt x="558" y="37"/>
                </a:moveTo>
                <a:lnTo>
                  <a:pt x="547" y="55"/>
                </a:lnTo>
                <a:lnTo>
                  <a:pt x="537" y="74"/>
                </a:lnTo>
                <a:lnTo>
                  <a:pt x="526" y="93"/>
                </a:lnTo>
                <a:lnTo>
                  <a:pt x="512" y="109"/>
                </a:lnTo>
                <a:lnTo>
                  <a:pt x="497" y="123"/>
                </a:lnTo>
                <a:lnTo>
                  <a:pt x="484" y="135"/>
                </a:lnTo>
                <a:lnTo>
                  <a:pt x="469" y="147"/>
                </a:lnTo>
                <a:lnTo>
                  <a:pt x="453" y="162"/>
                </a:lnTo>
                <a:lnTo>
                  <a:pt x="438" y="170"/>
                </a:lnTo>
                <a:lnTo>
                  <a:pt x="419" y="178"/>
                </a:lnTo>
                <a:lnTo>
                  <a:pt x="404" y="183"/>
                </a:lnTo>
                <a:lnTo>
                  <a:pt x="388" y="188"/>
                </a:lnTo>
                <a:lnTo>
                  <a:pt x="371" y="189"/>
                </a:lnTo>
                <a:lnTo>
                  <a:pt x="354" y="192"/>
                </a:lnTo>
                <a:lnTo>
                  <a:pt x="335" y="189"/>
                </a:lnTo>
                <a:lnTo>
                  <a:pt x="316" y="184"/>
                </a:lnTo>
                <a:lnTo>
                  <a:pt x="301" y="182"/>
                </a:lnTo>
                <a:lnTo>
                  <a:pt x="286" y="175"/>
                </a:lnTo>
                <a:lnTo>
                  <a:pt x="270" y="169"/>
                </a:lnTo>
                <a:lnTo>
                  <a:pt x="256" y="158"/>
                </a:lnTo>
                <a:lnTo>
                  <a:pt x="242" y="147"/>
                </a:lnTo>
                <a:lnTo>
                  <a:pt x="228" y="135"/>
                </a:lnTo>
                <a:lnTo>
                  <a:pt x="214" y="123"/>
                </a:lnTo>
                <a:lnTo>
                  <a:pt x="202" y="109"/>
                </a:lnTo>
                <a:lnTo>
                  <a:pt x="191" y="93"/>
                </a:lnTo>
                <a:lnTo>
                  <a:pt x="179" y="74"/>
                </a:lnTo>
                <a:lnTo>
                  <a:pt x="169" y="55"/>
                </a:lnTo>
                <a:lnTo>
                  <a:pt x="161" y="35"/>
                </a:lnTo>
                <a:lnTo>
                  <a:pt x="153" y="13"/>
                </a:lnTo>
                <a:lnTo>
                  <a:pt x="136" y="0"/>
                </a:lnTo>
                <a:lnTo>
                  <a:pt x="120" y="0"/>
                </a:lnTo>
                <a:lnTo>
                  <a:pt x="109" y="9"/>
                </a:lnTo>
                <a:lnTo>
                  <a:pt x="39" y="127"/>
                </a:lnTo>
                <a:lnTo>
                  <a:pt x="41" y="158"/>
                </a:lnTo>
                <a:lnTo>
                  <a:pt x="0" y="249"/>
                </a:lnTo>
                <a:lnTo>
                  <a:pt x="36" y="208"/>
                </a:lnTo>
                <a:lnTo>
                  <a:pt x="65" y="170"/>
                </a:lnTo>
                <a:lnTo>
                  <a:pt x="92" y="132"/>
                </a:lnTo>
                <a:lnTo>
                  <a:pt x="119" y="94"/>
                </a:lnTo>
                <a:lnTo>
                  <a:pt x="143" y="48"/>
                </a:lnTo>
                <a:lnTo>
                  <a:pt x="159" y="69"/>
                </a:lnTo>
                <a:lnTo>
                  <a:pt x="172" y="94"/>
                </a:lnTo>
                <a:lnTo>
                  <a:pt x="187" y="118"/>
                </a:lnTo>
                <a:lnTo>
                  <a:pt x="202" y="135"/>
                </a:lnTo>
                <a:lnTo>
                  <a:pt x="219" y="153"/>
                </a:lnTo>
                <a:lnTo>
                  <a:pt x="238" y="170"/>
                </a:lnTo>
                <a:lnTo>
                  <a:pt x="256" y="183"/>
                </a:lnTo>
                <a:lnTo>
                  <a:pt x="275" y="197"/>
                </a:lnTo>
                <a:lnTo>
                  <a:pt x="294" y="205"/>
                </a:lnTo>
                <a:lnTo>
                  <a:pt x="315" y="210"/>
                </a:lnTo>
                <a:lnTo>
                  <a:pt x="335" y="215"/>
                </a:lnTo>
                <a:lnTo>
                  <a:pt x="357" y="215"/>
                </a:lnTo>
                <a:lnTo>
                  <a:pt x="375" y="215"/>
                </a:lnTo>
                <a:lnTo>
                  <a:pt x="398" y="212"/>
                </a:lnTo>
                <a:lnTo>
                  <a:pt x="416" y="205"/>
                </a:lnTo>
                <a:lnTo>
                  <a:pt x="438" y="198"/>
                </a:lnTo>
                <a:lnTo>
                  <a:pt x="456" y="183"/>
                </a:lnTo>
                <a:lnTo>
                  <a:pt x="475" y="170"/>
                </a:lnTo>
                <a:lnTo>
                  <a:pt x="493" y="155"/>
                </a:lnTo>
                <a:lnTo>
                  <a:pt x="510" y="135"/>
                </a:lnTo>
                <a:lnTo>
                  <a:pt x="526" y="119"/>
                </a:lnTo>
                <a:lnTo>
                  <a:pt x="541" y="95"/>
                </a:lnTo>
                <a:lnTo>
                  <a:pt x="554" y="73"/>
                </a:lnTo>
                <a:lnTo>
                  <a:pt x="558" y="37"/>
                </a:lnTo>
                <a:close/>
              </a:path>
            </a:pathLst>
          </a:custGeom>
          <a:solidFill>
            <a:srgbClr val="000000"/>
          </a:solidFill>
          <a:ln w="9525">
            <a:noFill/>
            <a:round/>
            <a:headEnd/>
            <a:tailEnd/>
          </a:ln>
        </p:spPr>
        <p:txBody>
          <a:bodyPr/>
          <a:lstStyle/>
          <a:p>
            <a:endParaRPr lang="es-CL"/>
          </a:p>
        </p:txBody>
      </p:sp>
      <p:sp>
        <p:nvSpPr>
          <p:cNvPr id="158763" name="Rectangle 1244"/>
          <p:cNvSpPr>
            <a:spLocks noChangeArrowheads="1"/>
          </p:cNvSpPr>
          <p:nvPr/>
        </p:nvSpPr>
        <p:spPr bwMode="auto">
          <a:xfrm>
            <a:off x="4676775" y="1281113"/>
            <a:ext cx="295275" cy="3175"/>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8764" name="Rectangle 1245"/>
          <p:cNvSpPr>
            <a:spLocks noChangeArrowheads="1"/>
          </p:cNvSpPr>
          <p:nvPr/>
        </p:nvSpPr>
        <p:spPr bwMode="auto">
          <a:xfrm>
            <a:off x="4676775" y="1276350"/>
            <a:ext cx="295275" cy="4763"/>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8765" name="Rectangle 1246"/>
          <p:cNvSpPr>
            <a:spLocks noChangeArrowheads="1"/>
          </p:cNvSpPr>
          <p:nvPr/>
        </p:nvSpPr>
        <p:spPr bwMode="auto">
          <a:xfrm>
            <a:off x="4676775" y="1271588"/>
            <a:ext cx="295275" cy="4762"/>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8766" name="Rectangle 1247"/>
          <p:cNvSpPr>
            <a:spLocks noChangeArrowheads="1"/>
          </p:cNvSpPr>
          <p:nvPr/>
        </p:nvSpPr>
        <p:spPr bwMode="auto">
          <a:xfrm>
            <a:off x="4676775" y="1266825"/>
            <a:ext cx="295275" cy="4763"/>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8767" name="Rectangle 1248"/>
          <p:cNvSpPr>
            <a:spLocks noChangeArrowheads="1"/>
          </p:cNvSpPr>
          <p:nvPr/>
        </p:nvSpPr>
        <p:spPr bwMode="auto">
          <a:xfrm>
            <a:off x="4676775" y="1262063"/>
            <a:ext cx="295275" cy="4762"/>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8768" name="Rectangle 1249"/>
          <p:cNvSpPr>
            <a:spLocks noChangeArrowheads="1"/>
          </p:cNvSpPr>
          <p:nvPr/>
        </p:nvSpPr>
        <p:spPr bwMode="auto">
          <a:xfrm>
            <a:off x="4676775" y="1258888"/>
            <a:ext cx="295275" cy="3175"/>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8769" name="Rectangle 1250"/>
          <p:cNvSpPr>
            <a:spLocks noChangeArrowheads="1"/>
          </p:cNvSpPr>
          <p:nvPr/>
        </p:nvSpPr>
        <p:spPr bwMode="auto">
          <a:xfrm>
            <a:off x="4676775" y="1254125"/>
            <a:ext cx="295275" cy="4763"/>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8770" name="Rectangle 1251"/>
          <p:cNvSpPr>
            <a:spLocks noChangeArrowheads="1"/>
          </p:cNvSpPr>
          <p:nvPr/>
        </p:nvSpPr>
        <p:spPr bwMode="auto">
          <a:xfrm>
            <a:off x="4676775" y="1249363"/>
            <a:ext cx="295275" cy="476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8771" name="Rectangle 1252"/>
          <p:cNvSpPr>
            <a:spLocks noChangeArrowheads="1"/>
          </p:cNvSpPr>
          <p:nvPr/>
        </p:nvSpPr>
        <p:spPr bwMode="auto">
          <a:xfrm>
            <a:off x="4676775" y="1244600"/>
            <a:ext cx="295275" cy="4763"/>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8772" name="Rectangle 1253"/>
          <p:cNvSpPr>
            <a:spLocks noChangeArrowheads="1"/>
          </p:cNvSpPr>
          <p:nvPr/>
        </p:nvSpPr>
        <p:spPr bwMode="auto">
          <a:xfrm>
            <a:off x="4676775" y="1241425"/>
            <a:ext cx="295275" cy="3175"/>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8773" name="Rectangle 1254"/>
          <p:cNvSpPr>
            <a:spLocks noChangeArrowheads="1"/>
          </p:cNvSpPr>
          <p:nvPr/>
        </p:nvSpPr>
        <p:spPr bwMode="auto">
          <a:xfrm>
            <a:off x="4676775" y="1236663"/>
            <a:ext cx="295275" cy="4762"/>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8774" name="Rectangle 1255"/>
          <p:cNvSpPr>
            <a:spLocks noChangeArrowheads="1"/>
          </p:cNvSpPr>
          <p:nvPr/>
        </p:nvSpPr>
        <p:spPr bwMode="auto">
          <a:xfrm>
            <a:off x="4676775" y="1231900"/>
            <a:ext cx="295275" cy="4763"/>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8775" name="Rectangle 1256"/>
          <p:cNvSpPr>
            <a:spLocks noChangeArrowheads="1"/>
          </p:cNvSpPr>
          <p:nvPr/>
        </p:nvSpPr>
        <p:spPr bwMode="auto">
          <a:xfrm>
            <a:off x="4676775" y="1227138"/>
            <a:ext cx="295275" cy="476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8776" name="Rectangle 1257"/>
          <p:cNvSpPr>
            <a:spLocks noChangeArrowheads="1"/>
          </p:cNvSpPr>
          <p:nvPr/>
        </p:nvSpPr>
        <p:spPr bwMode="auto">
          <a:xfrm>
            <a:off x="4676775" y="1223963"/>
            <a:ext cx="295275" cy="3175"/>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8777" name="Rectangle 1258"/>
          <p:cNvSpPr>
            <a:spLocks noChangeArrowheads="1"/>
          </p:cNvSpPr>
          <p:nvPr/>
        </p:nvSpPr>
        <p:spPr bwMode="auto">
          <a:xfrm>
            <a:off x="4676775" y="1219200"/>
            <a:ext cx="295275" cy="4763"/>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8778" name="Rectangle 1259"/>
          <p:cNvSpPr>
            <a:spLocks noChangeArrowheads="1"/>
          </p:cNvSpPr>
          <p:nvPr/>
        </p:nvSpPr>
        <p:spPr bwMode="auto">
          <a:xfrm>
            <a:off x="4676775" y="1214438"/>
            <a:ext cx="295275" cy="4762"/>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8779" name="Rectangle 1260"/>
          <p:cNvSpPr>
            <a:spLocks noChangeArrowheads="1"/>
          </p:cNvSpPr>
          <p:nvPr/>
        </p:nvSpPr>
        <p:spPr bwMode="auto">
          <a:xfrm>
            <a:off x="4676775" y="1209675"/>
            <a:ext cx="295275" cy="4763"/>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780" name="Rectangle 1261"/>
          <p:cNvSpPr>
            <a:spLocks noChangeArrowheads="1"/>
          </p:cNvSpPr>
          <p:nvPr/>
        </p:nvSpPr>
        <p:spPr bwMode="auto">
          <a:xfrm>
            <a:off x="4676775" y="1206500"/>
            <a:ext cx="295275" cy="3175"/>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781" name="Rectangle 1262"/>
          <p:cNvSpPr>
            <a:spLocks noChangeArrowheads="1"/>
          </p:cNvSpPr>
          <p:nvPr/>
        </p:nvSpPr>
        <p:spPr bwMode="auto">
          <a:xfrm>
            <a:off x="4676775" y="1201738"/>
            <a:ext cx="295275" cy="4762"/>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782" name="Rectangle 1263"/>
          <p:cNvSpPr>
            <a:spLocks noChangeArrowheads="1"/>
          </p:cNvSpPr>
          <p:nvPr/>
        </p:nvSpPr>
        <p:spPr bwMode="auto">
          <a:xfrm>
            <a:off x="4676775" y="1196975"/>
            <a:ext cx="295275" cy="4763"/>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783" name="Rectangle 1264"/>
          <p:cNvSpPr>
            <a:spLocks noChangeArrowheads="1"/>
          </p:cNvSpPr>
          <p:nvPr/>
        </p:nvSpPr>
        <p:spPr bwMode="auto">
          <a:xfrm>
            <a:off x="4676775" y="1192213"/>
            <a:ext cx="295275" cy="476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784" name="Rectangle 1265"/>
          <p:cNvSpPr>
            <a:spLocks noChangeArrowheads="1"/>
          </p:cNvSpPr>
          <p:nvPr/>
        </p:nvSpPr>
        <p:spPr bwMode="auto">
          <a:xfrm>
            <a:off x="4676775" y="1189038"/>
            <a:ext cx="295275" cy="3175"/>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785" name="Rectangle 1266"/>
          <p:cNvSpPr>
            <a:spLocks noChangeArrowheads="1"/>
          </p:cNvSpPr>
          <p:nvPr/>
        </p:nvSpPr>
        <p:spPr bwMode="auto">
          <a:xfrm>
            <a:off x="4676775" y="1184275"/>
            <a:ext cx="295275" cy="4763"/>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786" name="Rectangle 1267"/>
          <p:cNvSpPr>
            <a:spLocks noChangeArrowheads="1"/>
          </p:cNvSpPr>
          <p:nvPr/>
        </p:nvSpPr>
        <p:spPr bwMode="auto">
          <a:xfrm>
            <a:off x="4676775" y="1179513"/>
            <a:ext cx="295275" cy="4762"/>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787" name="Rectangle 1268"/>
          <p:cNvSpPr>
            <a:spLocks noChangeArrowheads="1"/>
          </p:cNvSpPr>
          <p:nvPr/>
        </p:nvSpPr>
        <p:spPr bwMode="auto">
          <a:xfrm>
            <a:off x="4676775" y="1174750"/>
            <a:ext cx="295275" cy="4763"/>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788" name="Rectangle 1269"/>
          <p:cNvSpPr>
            <a:spLocks noChangeArrowheads="1"/>
          </p:cNvSpPr>
          <p:nvPr/>
        </p:nvSpPr>
        <p:spPr bwMode="auto">
          <a:xfrm>
            <a:off x="4676775" y="1171575"/>
            <a:ext cx="295275" cy="3175"/>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789" name="Rectangle 1270"/>
          <p:cNvSpPr>
            <a:spLocks noChangeArrowheads="1"/>
          </p:cNvSpPr>
          <p:nvPr/>
        </p:nvSpPr>
        <p:spPr bwMode="auto">
          <a:xfrm>
            <a:off x="4676775" y="1166813"/>
            <a:ext cx="295275" cy="4762"/>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790" name="Rectangle 1271"/>
          <p:cNvSpPr>
            <a:spLocks noChangeArrowheads="1"/>
          </p:cNvSpPr>
          <p:nvPr/>
        </p:nvSpPr>
        <p:spPr bwMode="auto">
          <a:xfrm>
            <a:off x="4676775" y="1162050"/>
            <a:ext cx="295275" cy="4763"/>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791" name="Rectangle 1272"/>
          <p:cNvSpPr>
            <a:spLocks noChangeArrowheads="1"/>
          </p:cNvSpPr>
          <p:nvPr/>
        </p:nvSpPr>
        <p:spPr bwMode="auto">
          <a:xfrm>
            <a:off x="4676775" y="1157288"/>
            <a:ext cx="295275" cy="476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792" name="Rectangle 1273"/>
          <p:cNvSpPr>
            <a:spLocks noChangeArrowheads="1"/>
          </p:cNvSpPr>
          <p:nvPr/>
        </p:nvSpPr>
        <p:spPr bwMode="auto">
          <a:xfrm>
            <a:off x="4676775" y="1152525"/>
            <a:ext cx="295275" cy="4763"/>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793" name="Rectangle 1274"/>
          <p:cNvSpPr>
            <a:spLocks noChangeArrowheads="1"/>
          </p:cNvSpPr>
          <p:nvPr/>
        </p:nvSpPr>
        <p:spPr bwMode="auto">
          <a:xfrm>
            <a:off x="4676775" y="1150938"/>
            <a:ext cx="295275" cy="1587"/>
          </a:xfrm>
          <a:prstGeom prst="rect">
            <a:avLst/>
          </a:prstGeom>
          <a:solidFill>
            <a:srgbClr val="FEFEFE"/>
          </a:solidFill>
          <a:ln w="9525">
            <a:noFill/>
            <a:miter lim="800000"/>
            <a:headEnd/>
            <a:tailEnd/>
          </a:ln>
        </p:spPr>
        <p:txBody>
          <a:bodyPr/>
          <a:lstStyle/>
          <a:p>
            <a:endParaRPr lang="es-CL">
              <a:latin typeface="Calibri" pitchFamily="34" charset="0"/>
            </a:endParaRPr>
          </a:p>
        </p:txBody>
      </p:sp>
      <p:sp>
        <p:nvSpPr>
          <p:cNvPr id="158794" name="Rectangle 1275"/>
          <p:cNvSpPr>
            <a:spLocks noChangeArrowheads="1"/>
          </p:cNvSpPr>
          <p:nvPr/>
        </p:nvSpPr>
        <p:spPr bwMode="auto">
          <a:xfrm>
            <a:off x="4597400" y="1281113"/>
            <a:ext cx="127000" cy="6350"/>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8795" name="Rectangle 1276"/>
          <p:cNvSpPr>
            <a:spLocks noChangeArrowheads="1"/>
          </p:cNvSpPr>
          <p:nvPr/>
        </p:nvSpPr>
        <p:spPr bwMode="auto">
          <a:xfrm>
            <a:off x="4597400" y="1276350"/>
            <a:ext cx="127000" cy="4763"/>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8796" name="Rectangle 1277"/>
          <p:cNvSpPr>
            <a:spLocks noChangeArrowheads="1"/>
          </p:cNvSpPr>
          <p:nvPr/>
        </p:nvSpPr>
        <p:spPr bwMode="auto">
          <a:xfrm>
            <a:off x="4597400" y="1270000"/>
            <a:ext cx="127000" cy="6350"/>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8797" name="Rectangle 1278"/>
          <p:cNvSpPr>
            <a:spLocks noChangeArrowheads="1"/>
          </p:cNvSpPr>
          <p:nvPr/>
        </p:nvSpPr>
        <p:spPr bwMode="auto">
          <a:xfrm>
            <a:off x="4597400" y="1265238"/>
            <a:ext cx="127000" cy="476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8798" name="Rectangle 1279"/>
          <p:cNvSpPr>
            <a:spLocks noChangeArrowheads="1"/>
          </p:cNvSpPr>
          <p:nvPr/>
        </p:nvSpPr>
        <p:spPr bwMode="auto">
          <a:xfrm>
            <a:off x="4597400" y="1258888"/>
            <a:ext cx="127000" cy="6350"/>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8799" name="Rectangle 1280"/>
          <p:cNvSpPr>
            <a:spLocks noChangeArrowheads="1"/>
          </p:cNvSpPr>
          <p:nvPr/>
        </p:nvSpPr>
        <p:spPr bwMode="auto">
          <a:xfrm>
            <a:off x="4597400" y="1254125"/>
            <a:ext cx="127000" cy="4763"/>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8800" name="Rectangle 1281"/>
          <p:cNvSpPr>
            <a:spLocks noChangeArrowheads="1"/>
          </p:cNvSpPr>
          <p:nvPr/>
        </p:nvSpPr>
        <p:spPr bwMode="auto">
          <a:xfrm>
            <a:off x="4597400" y="1247775"/>
            <a:ext cx="127000" cy="6350"/>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8801" name="Rectangle 1282"/>
          <p:cNvSpPr>
            <a:spLocks noChangeArrowheads="1"/>
          </p:cNvSpPr>
          <p:nvPr/>
        </p:nvSpPr>
        <p:spPr bwMode="auto">
          <a:xfrm>
            <a:off x="4597400" y="1243013"/>
            <a:ext cx="127000" cy="476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8802" name="Rectangle 1283"/>
          <p:cNvSpPr>
            <a:spLocks noChangeArrowheads="1"/>
          </p:cNvSpPr>
          <p:nvPr/>
        </p:nvSpPr>
        <p:spPr bwMode="auto">
          <a:xfrm>
            <a:off x="4597400" y="1236663"/>
            <a:ext cx="127000" cy="6350"/>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8803" name="Rectangle 1284"/>
          <p:cNvSpPr>
            <a:spLocks noChangeArrowheads="1"/>
          </p:cNvSpPr>
          <p:nvPr/>
        </p:nvSpPr>
        <p:spPr bwMode="auto">
          <a:xfrm>
            <a:off x="4597400" y="1231900"/>
            <a:ext cx="127000" cy="4763"/>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8804" name="Rectangle 1285"/>
          <p:cNvSpPr>
            <a:spLocks noChangeArrowheads="1"/>
          </p:cNvSpPr>
          <p:nvPr/>
        </p:nvSpPr>
        <p:spPr bwMode="auto">
          <a:xfrm>
            <a:off x="4597400" y="1225550"/>
            <a:ext cx="127000" cy="6350"/>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8805" name="Rectangle 1286"/>
          <p:cNvSpPr>
            <a:spLocks noChangeArrowheads="1"/>
          </p:cNvSpPr>
          <p:nvPr/>
        </p:nvSpPr>
        <p:spPr bwMode="auto">
          <a:xfrm>
            <a:off x="4597400" y="1219200"/>
            <a:ext cx="127000" cy="6350"/>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8806" name="Rectangle 1287"/>
          <p:cNvSpPr>
            <a:spLocks noChangeArrowheads="1"/>
          </p:cNvSpPr>
          <p:nvPr/>
        </p:nvSpPr>
        <p:spPr bwMode="auto">
          <a:xfrm>
            <a:off x="4597400" y="1214438"/>
            <a:ext cx="127000" cy="476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8807" name="Rectangle 1288"/>
          <p:cNvSpPr>
            <a:spLocks noChangeArrowheads="1"/>
          </p:cNvSpPr>
          <p:nvPr/>
        </p:nvSpPr>
        <p:spPr bwMode="auto">
          <a:xfrm>
            <a:off x="4597400" y="1208088"/>
            <a:ext cx="127000" cy="6350"/>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8808" name="Rectangle 1289"/>
          <p:cNvSpPr>
            <a:spLocks noChangeArrowheads="1"/>
          </p:cNvSpPr>
          <p:nvPr/>
        </p:nvSpPr>
        <p:spPr bwMode="auto">
          <a:xfrm>
            <a:off x="4597400" y="1203325"/>
            <a:ext cx="127000" cy="4763"/>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8809" name="Rectangle 1290"/>
          <p:cNvSpPr>
            <a:spLocks noChangeArrowheads="1"/>
          </p:cNvSpPr>
          <p:nvPr/>
        </p:nvSpPr>
        <p:spPr bwMode="auto">
          <a:xfrm>
            <a:off x="4597400" y="1198563"/>
            <a:ext cx="127000" cy="4762"/>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8810" name="Rectangle 1291"/>
          <p:cNvSpPr>
            <a:spLocks noChangeArrowheads="1"/>
          </p:cNvSpPr>
          <p:nvPr/>
        </p:nvSpPr>
        <p:spPr bwMode="auto">
          <a:xfrm>
            <a:off x="4597400" y="1192213"/>
            <a:ext cx="127000" cy="6350"/>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811" name="Rectangle 1292"/>
          <p:cNvSpPr>
            <a:spLocks noChangeArrowheads="1"/>
          </p:cNvSpPr>
          <p:nvPr/>
        </p:nvSpPr>
        <p:spPr bwMode="auto">
          <a:xfrm>
            <a:off x="4597400" y="1187450"/>
            <a:ext cx="127000" cy="4763"/>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812" name="Rectangle 1293"/>
          <p:cNvSpPr>
            <a:spLocks noChangeArrowheads="1"/>
          </p:cNvSpPr>
          <p:nvPr/>
        </p:nvSpPr>
        <p:spPr bwMode="auto">
          <a:xfrm>
            <a:off x="4597400" y="1181100"/>
            <a:ext cx="127000" cy="6350"/>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813" name="Rectangle 1294"/>
          <p:cNvSpPr>
            <a:spLocks noChangeArrowheads="1"/>
          </p:cNvSpPr>
          <p:nvPr/>
        </p:nvSpPr>
        <p:spPr bwMode="auto">
          <a:xfrm>
            <a:off x="4597400" y="1174750"/>
            <a:ext cx="127000" cy="6350"/>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814" name="Rectangle 1295"/>
          <p:cNvSpPr>
            <a:spLocks noChangeArrowheads="1"/>
          </p:cNvSpPr>
          <p:nvPr/>
        </p:nvSpPr>
        <p:spPr bwMode="auto">
          <a:xfrm>
            <a:off x="4597400" y="1169988"/>
            <a:ext cx="127000" cy="476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815" name="Rectangle 1296"/>
          <p:cNvSpPr>
            <a:spLocks noChangeArrowheads="1"/>
          </p:cNvSpPr>
          <p:nvPr/>
        </p:nvSpPr>
        <p:spPr bwMode="auto">
          <a:xfrm>
            <a:off x="4597400" y="1163638"/>
            <a:ext cx="127000" cy="6350"/>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816" name="Rectangle 1297"/>
          <p:cNvSpPr>
            <a:spLocks noChangeArrowheads="1"/>
          </p:cNvSpPr>
          <p:nvPr/>
        </p:nvSpPr>
        <p:spPr bwMode="auto">
          <a:xfrm>
            <a:off x="4597400" y="1158875"/>
            <a:ext cx="127000" cy="4763"/>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817" name="Rectangle 1298"/>
          <p:cNvSpPr>
            <a:spLocks noChangeArrowheads="1"/>
          </p:cNvSpPr>
          <p:nvPr/>
        </p:nvSpPr>
        <p:spPr bwMode="auto">
          <a:xfrm>
            <a:off x="4597400" y="1152525"/>
            <a:ext cx="127000" cy="6350"/>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818" name="Rectangle 1299"/>
          <p:cNvSpPr>
            <a:spLocks noChangeArrowheads="1"/>
          </p:cNvSpPr>
          <p:nvPr/>
        </p:nvSpPr>
        <p:spPr bwMode="auto">
          <a:xfrm>
            <a:off x="4597400" y="1147763"/>
            <a:ext cx="127000" cy="476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819" name="Rectangle 1300"/>
          <p:cNvSpPr>
            <a:spLocks noChangeArrowheads="1"/>
          </p:cNvSpPr>
          <p:nvPr/>
        </p:nvSpPr>
        <p:spPr bwMode="auto">
          <a:xfrm>
            <a:off x="4597400" y="1141413"/>
            <a:ext cx="127000" cy="6350"/>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820" name="Rectangle 1301"/>
          <p:cNvSpPr>
            <a:spLocks noChangeArrowheads="1"/>
          </p:cNvSpPr>
          <p:nvPr/>
        </p:nvSpPr>
        <p:spPr bwMode="auto">
          <a:xfrm>
            <a:off x="4597400" y="1136650"/>
            <a:ext cx="127000" cy="4763"/>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821" name="Rectangle 1302"/>
          <p:cNvSpPr>
            <a:spLocks noChangeArrowheads="1"/>
          </p:cNvSpPr>
          <p:nvPr/>
        </p:nvSpPr>
        <p:spPr bwMode="auto">
          <a:xfrm>
            <a:off x="4597400" y="1130300"/>
            <a:ext cx="127000" cy="6350"/>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822" name="Rectangle 1303"/>
          <p:cNvSpPr>
            <a:spLocks noChangeArrowheads="1"/>
          </p:cNvSpPr>
          <p:nvPr/>
        </p:nvSpPr>
        <p:spPr bwMode="auto">
          <a:xfrm>
            <a:off x="4597400" y="1125538"/>
            <a:ext cx="127000" cy="476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823" name="Rectangle 1304"/>
          <p:cNvSpPr>
            <a:spLocks noChangeArrowheads="1"/>
          </p:cNvSpPr>
          <p:nvPr/>
        </p:nvSpPr>
        <p:spPr bwMode="auto">
          <a:xfrm>
            <a:off x="4597400" y="1119188"/>
            <a:ext cx="127000" cy="6350"/>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824" name="Rectangle 1305"/>
          <p:cNvSpPr>
            <a:spLocks noChangeArrowheads="1"/>
          </p:cNvSpPr>
          <p:nvPr/>
        </p:nvSpPr>
        <p:spPr bwMode="auto">
          <a:xfrm>
            <a:off x="4597400" y="1116013"/>
            <a:ext cx="127000" cy="3175"/>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8825" name="Freeform 1306"/>
          <p:cNvSpPr>
            <a:spLocks/>
          </p:cNvSpPr>
          <p:nvPr/>
        </p:nvSpPr>
        <p:spPr bwMode="auto">
          <a:xfrm>
            <a:off x="4597400" y="1116013"/>
            <a:ext cx="127000" cy="168275"/>
          </a:xfrm>
          <a:custGeom>
            <a:avLst/>
            <a:gdLst>
              <a:gd name="T0" fmla="*/ 0 w 240"/>
              <a:gd name="T1" fmla="*/ 319 h 319"/>
              <a:gd name="T2" fmla="*/ 12 w 240"/>
              <a:gd name="T3" fmla="*/ 307 h 319"/>
              <a:gd name="T4" fmla="*/ 34 w 240"/>
              <a:gd name="T5" fmla="*/ 292 h 319"/>
              <a:gd name="T6" fmla="*/ 54 w 240"/>
              <a:gd name="T7" fmla="*/ 277 h 319"/>
              <a:gd name="T8" fmla="*/ 75 w 240"/>
              <a:gd name="T9" fmla="*/ 264 h 319"/>
              <a:gd name="T10" fmla="*/ 95 w 240"/>
              <a:gd name="T11" fmla="*/ 243 h 319"/>
              <a:gd name="T12" fmla="*/ 115 w 240"/>
              <a:gd name="T13" fmla="*/ 227 h 319"/>
              <a:gd name="T14" fmla="*/ 134 w 240"/>
              <a:gd name="T15" fmla="*/ 205 h 319"/>
              <a:gd name="T16" fmla="*/ 152 w 240"/>
              <a:gd name="T17" fmla="*/ 186 h 319"/>
              <a:gd name="T18" fmla="*/ 170 w 240"/>
              <a:gd name="T19" fmla="*/ 160 h 319"/>
              <a:gd name="T20" fmla="*/ 187 w 240"/>
              <a:gd name="T21" fmla="*/ 137 h 319"/>
              <a:gd name="T22" fmla="*/ 210 w 240"/>
              <a:gd name="T23" fmla="*/ 102 h 319"/>
              <a:gd name="T24" fmla="*/ 237 w 240"/>
              <a:gd name="T25" fmla="*/ 46 h 319"/>
              <a:gd name="T26" fmla="*/ 240 w 240"/>
              <a:gd name="T27" fmla="*/ 28 h 319"/>
              <a:gd name="T28" fmla="*/ 235 w 240"/>
              <a:gd name="T29" fmla="*/ 5 h 319"/>
              <a:gd name="T30" fmla="*/ 227 w 240"/>
              <a:gd name="T31" fmla="*/ 0 h 319"/>
              <a:gd name="T32" fmla="*/ 215 w 240"/>
              <a:gd name="T33" fmla="*/ 0 h 319"/>
              <a:gd name="T34" fmla="*/ 202 w 240"/>
              <a:gd name="T35" fmla="*/ 24 h 319"/>
              <a:gd name="T36" fmla="*/ 176 w 240"/>
              <a:gd name="T37" fmla="*/ 71 h 319"/>
              <a:gd name="T38" fmla="*/ 147 w 240"/>
              <a:gd name="T39" fmla="*/ 111 h 319"/>
              <a:gd name="T40" fmla="*/ 120 w 240"/>
              <a:gd name="T41" fmla="*/ 148 h 319"/>
              <a:gd name="T42" fmla="*/ 90 w 240"/>
              <a:gd name="T43" fmla="*/ 180 h 319"/>
              <a:gd name="T44" fmla="*/ 59 w 240"/>
              <a:gd name="T45" fmla="*/ 210 h 319"/>
              <a:gd name="T46" fmla="*/ 23 w 240"/>
              <a:gd name="T47" fmla="*/ 236 h 319"/>
              <a:gd name="T48" fmla="*/ 0 w 240"/>
              <a:gd name="T49" fmla="*/ 255 h 319"/>
              <a:gd name="T50" fmla="*/ 0 w 240"/>
              <a:gd name="T51" fmla="*/ 319 h 3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0"/>
              <a:gd name="T79" fmla="*/ 0 h 319"/>
              <a:gd name="T80" fmla="*/ 240 w 240"/>
              <a:gd name="T81" fmla="*/ 319 h 31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0" h="319">
                <a:moveTo>
                  <a:pt x="0" y="319"/>
                </a:moveTo>
                <a:lnTo>
                  <a:pt x="12" y="307"/>
                </a:lnTo>
                <a:lnTo>
                  <a:pt x="34" y="292"/>
                </a:lnTo>
                <a:lnTo>
                  <a:pt x="54" y="277"/>
                </a:lnTo>
                <a:lnTo>
                  <a:pt x="75" y="264"/>
                </a:lnTo>
                <a:lnTo>
                  <a:pt x="95" y="243"/>
                </a:lnTo>
                <a:lnTo>
                  <a:pt x="115" y="227"/>
                </a:lnTo>
                <a:lnTo>
                  <a:pt x="134" y="205"/>
                </a:lnTo>
                <a:lnTo>
                  <a:pt x="152" y="186"/>
                </a:lnTo>
                <a:lnTo>
                  <a:pt x="170" y="160"/>
                </a:lnTo>
                <a:lnTo>
                  <a:pt x="187" y="137"/>
                </a:lnTo>
                <a:lnTo>
                  <a:pt x="210" y="102"/>
                </a:lnTo>
                <a:lnTo>
                  <a:pt x="237" y="46"/>
                </a:lnTo>
                <a:lnTo>
                  <a:pt x="240" y="28"/>
                </a:lnTo>
                <a:lnTo>
                  <a:pt x="235" y="5"/>
                </a:lnTo>
                <a:lnTo>
                  <a:pt x="227" y="0"/>
                </a:lnTo>
                <a:lnTo>
                  <a:pt x="215" y="0"/>
                </a:lnTo>
                <a:lnTo>
                  <a:pt x="202" y="24"/>
                </a:lnTo>
                <a:lnTo>
                  <a:pt x="176" y="71"/>
                </a:lnTo>
                <a:lnTo>
                  <a:pt x="147" y="111"/>
                </a:lnTo>
                <a:lnTo>
                  <a:pt x="120" y="148"/>
                </a:lnTo>
                <a:lnTo>
                  <a:pt x="90" y="180"/>
                </a:lnTo>
                <a:lnTo>
                  <a:pt x="59" y="210"/>
                </a:lnTo>
                <a:lnTo>
                  <a:pt x="23" y="236"/>
                </a:lnTo>
                <a:lnTo>
                  <a:pt x="0" y="255"/>
                </a:lnTo>
                <a:lnTo>
                  <a:pt x="0" y="319"/>
                </a:lnTo>
                <a:close/>
              </a:path>
            </a:pathLst>
          </a:custGeom>
          <a:solidFill>
            <a:srgbClr val="000000"/>
          </a:solidFill>
          <a:ln w="9525">
            <a:noFill/>
            <a:round/>
            <a:headEnd/>
            <a:tailEnd/>
          </a:ln>
        </p:spPr>
        <p:txBody>
          <a:bodyPr/>
          <a:lstStyle/>
          <a:p>
            <a:endParaRPr lang="es-CL"/>
          </a:p>
        </p:txBody>
      </p:sp>
      <p:sp>
        <p:nvSpPr>
          <p:cNvPr id="158826" name="Rectangle 1307"/>
          <p:cNvSpPr>
            <a:spLocks noChangeArrowheads="1"/>
          </p:cNvSpPr>
          <p:nvPr/>
        </p:nvSpPr>
        <p:spPr bwMode="auto">
          <a:xfrm>
            <a:off x="4597400" y="1281113"/>
            <a:ext cx="127000" cy="6350"/>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8827" name="Rectangle 1308"/>
          <p:cNvSpPr>
            <a:spLocks noChangeArrowheads="1"/>
          </p:cNvSpPr>
          <p:nvPr/>
        </p:nvSpPr>
        <p:spPr bwMode="auto">
          <a:xfrm>
            <a:off x="4597400" y="1276350"/>
            <a:ext cx="127000" cy="4763"/>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8828" name="Rectangle 1309"/>
          <p:cNvSpPr>
            <a:spLocks noChangeArrowheads="1"/>
          </p:cNvSpPr>
          <p:nvPr/>
        </p:nvSpPr>
        <p:spPr bwMode="auto">
          <a:xfrm>
            <a:off x="4597400" y="1270000"/>
            <a:ext cx="127000" cy="6350"/>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8829" name="Rectangle 1310"/>
          <p:cNvSpPr>
            <a:spLocks noChangeArrowheads="1"/>
          </p:cNvSpPr>
          <p:nvPr/>
        </p:nvSpPr>
        <p:spPr bwMode="auto">
          <a:xfrm>
            <a:off x="4597400" y="1265238"/>
            <a:ext cx="127000" cy="4762"/>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8830" name="Rectangle 1311"/>
          <p:cNvSpPr>
            <a:spLocks noChangeArrowheads="1"/>
          </p:cNvSpPr>
          <p:nvPr/>
        </p:nvSpPr>
        <p:spPr bwMode="auto">
          <a:xfrm>
            <a:off x="4597400" y="1258888"/>
            <a:ext cx="127000" cy="6350"/>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8831" name="Rectangle 1312"/>
          <p:cNvSpPr>
            <a:spLocks noChangeArrowheads="1"/>
          </p:cNvSpPr>
          <p:nvPr/>
        </p:nvSpPr>
        <p:spPr bwMode="auto">
          <a:xfrm>
            <a:off x="4597400" y="1254125"/>
            <a:ext cx="127000" cy="4763"/>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8832" name="Rectangle 1313"/>
          <p:cNvSpPr>
            <a:spLocks noChangeArrowheads="1"/>
          </p:cNvSpPr>
          <p:nvPr/>
        </p:nvSpPr>
        <p:spPr bwMode="auto">
          <a:xfrm>
            <a:off x="4597400" y="1247775"/>
            <a:ext cx="127000" cy="6350"/>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8833" name="Rectangle 1314"/>
          <p:cNvSpPr>
            <a:spLocks noChangeArrowheads="1"/>
          </p:cNvSpPr>
          <p:nvPr/>
        </p:nvSpPr>
        <p:spPr bwMode="auto">
          <a:xfrm>
            <a:off x="4597400" y="1243013"/>
            <a:ext cx="127000" cy="4762"/>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8834" name="Rectangle 1315"/>
          <p:cNvSpPr>
            <a:spLocks noChangeArrowheads="1"/>
          </p:cNvSpPr>
          <p:nvPr/>
        </p:nvSpPr>
        <p:spPr bwMode="auto">
          <a:xfrm>
            <a:off x="4597400" y="1236663"/>
            <a:ext cx="127000" cy="6350"/>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8835" name="Rectangle 1316"/>
          <p:cNvSpPr>
            <a:spLocks noChangeArrowheads="1"/>
          </p:cNvSpPr>
          <p:nvPr/>
        </p:nvSpPr>
        <p:spPr bwMode="auto">
          <a:xfrm>
            <a:off x="4597400" y="1231900"/>
            <a:ext cx="127000" cy="4763"/>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8836" name="Rectangle 1317"/>
          <p:cNvSpPr>
            <a:spLocks noChangeArrowheads="1"/>
          </p:cNvSpPr>
          <p:nvPr/>
        </p:nvSpPr>
        <p:spPr bwMode="auto">
          <a:xfrm>
            <a:off x="4597400" y="1225550"/>
            <a:ext cx="127000" cy="6350"/>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8837" name="Rectangle 1318"/>
          <p:cNvSpPr>
            <a:spLocks noChangeArrowheads="1"/>
          </p:cNvSpPr>
          <p:nvPr/>
        </p:nvSpPr>
        <p:spPr bwMode="auto">
          <a:xfrm>
            <a:off x="4597400" y="1219200"/>
            <a:ext cx="127000" cy="6350"/>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8838" name="Rectangle 1319"/>
          <p:cNvSpPr>
            <a:spLocks noChangeArrowheads="1"/>
          </p:cNvSpPr>
          <p:nvPr/>
        </p:nvSpPr>
        <p:spPr bwMode="auto">
          <a:xfrm>
            <a:off x="4597400" y="1214438"/>
            <a:ext cx="127000" cy="4762"/>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8839" name="Rectangle 1320"/>
          <p:cNvSpPr>
            <a:spLocks noChangeArrowheads="1"/>
          </p:cNvSpPr>
          <p:nvPr/>
        </p:nvSpPr>
        <p:spPr bwMode="auto">
          <a:xfrm>
            <a:off x="4597400" y="1208088"/>
            <a:ext cx="127000" cy="6350"/>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8840" name="Rectangle 1321"/>
          <p:cNvSpPr>
            <a:spLocks noChangeArrowheads="1"/>
          </p:cNvSpPr>
          <p:nvPr/>
        </p:nvSpPr>
        <p:spPr bwMode="auto">
          <a:xfrm>
            <a:off x="4597400" y="1203325"/>
            <a:ext cx="127000" cy="4763"/>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8841" name="Rectangle 1322"/>
          <p:cNvSpPr>
            <a:spLocks noChangeArrowheads="1"/>
          </p:cNvSpPr>
          <p:nvPr/>
        </p:nvSpPr>
        <p:spPr bwMode="auto">
          <a:xfrm>
            <a:off x="4597400" y="1198563"/>
            <a:ext cx="127000" cy="4762"/>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8842" name="Rectangle 1323"/>
          <p:cNvSpPr>
            <a:spLocks noChangeArrowheads="1"/>
          </p:cNvSpPr>
          <p:nvPr/>
        </p:nvSpPr>
        <p:spPr bwMode="auto">
          <a:xfrm>
            <a:off x="4597400" y="1192213"/>
            <a:ext cx="127000" cy="6350"/>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843" name="Rectangle 1324"/>
          <p:cNvSpPr>
            <a:spLocks noChangeArrowheads="1"/>
          </p:cNvSpPr>
          <p:nvPr/>
        </p:nvSpPr>
        <p:spPr bwMode="auto">
          <a:xfrm>
            <a:off x="4597400" y="1187450"/>
            <a:ext cx="127000" cy="4763"/>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844" name="Rectangle 1325"/>
          <p:cNvSpPr>
            <a:spLocks noChangeArrowheads="1"/>
          </p:cNvSpPr>
          <p:nvPr/>
        </p:nvSpPr>
        <p:spPr bwMode="auto">
          <a:xfrm>
            <a:off x="4597400" y="1181100"/>
            <a:ext cx="127000" cy="6350"/>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845" name="Rectangle 1326"/>
          <p:cNvSpPr>
            <a:spLocks noChangeArrowheads="1"/>
          </p:cNvSpPr>
          <p:nvPr/>
        </p:nvSpPr>
        <p:spPr bwMode="auto">
          <a:xfrm>
            <a:off x="4597400" y="1174750"/>
            <a:ext cx="127000" cy="6350"/>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846" name="Rectangle 1327"/>
          <p:cNvSpPr>
            <a:spLocks noChangeArrowheads="1"/>
          </p:cNvSpPr>
          <p:nvPr/>
        </p:nvSpPr>
        <p:spPr bwMode="auto">
          <a:xfrm>
            <a:off x="4597400" y="1169988"/>
            <a:ext cx="127000" cy="4762"/>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847" name="Rectangle 1328"/>
          <p:cNvSpPr>
            <a:spLocks noChangeArrowheads="1"/>
          </p:cNvSpPr>
          <p:nvPr/>
        </p:nvSpPr>
        <p:spPr bwMode="auto">
          <a:xfrm>
            <a:off x="4597400" y="1163638"/>
            <a:ext cx="127000" cy="6350"/>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848" name="Rectangle 1329"/>
          <p:cNvSpPr>
            <a:spLocks noChangeArrowheads="1"/>
          </p:cNvSpPr>
          <p:nvPr/>
        </p:nvSpPr>
        <p:spPr bwMode="auto">
          <a:xfrm>
            <a:off x="4597400" y="1158875"/>
            <a:ext cx="127000" cy="4763"/>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849" name="Rectangle 1330"/>
          <p:cNvSpPr>
            <a:spLocks noChangeArrowheads="1"/>
          </p:cNvSpPr>
          <p:nvPr/>
        </p:nvSpPr>
        <p:spPr bwMode="auto">
          <a:xfrm>
            <a:off x="4597400" y="1152525"/>
            <a:ext cx="127000" cy="6350"/>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850" name="Rectangle 1331"/>
          <p:cNvSpPr>
            <a:spLocks noChangeArrowheads="1"/>
          </p:cNvSpPr>
          <p:nvPr/>
        </p:nvSpPr>
        <p:spPr bwMode="auto">
          <a:xfrm>
            <a:off x="4597400" y="1147763"/>
            <a:ext cx="127000" cy="4762"/>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851" name="Rectangle 1332"/>
          <p:cNvSpPr>
            <a:spLocks noChangeArrowheads="1"/>
          </p:cNvSpPr>
          <p:nvPr/>
        </p:nvSpPr>
        <p:spPr bwMode="auto">
          <a:xfrm>
            <a:off x="4597400" y="1141413"/>
            <a:ext cx="127000" cy="6350"/>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852" name="Rectangle 1333"/>
          <p:cNvSpPr>
            <a:spLocks noChangeArrowheads="1"/>
          </p:cNvSpPr>
          <p:nvPr/>
        </p:nvSpPr>
        <p:spPr bwMode="auto">
          <a:xfrm>
            <a:off x="4597400" y="1136650"/>
            <a:ext cx="127000" cy="4763"/>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853" name="Rectangle 1334"/>
          <p:cNvSpPr>
            <a:spLocks noChangeArrowheads="1"/>
          </p:cNvSpPr>
          <p:nvPr/>
        </p:nvSpPr>
        <p:spPr bwMode="auto">
          <a:xfrm>
            <a:off x="4597400" y="1130300"/>
            <a:ext cx="127000" cy="6350"/>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854" name="Rectangle 1335"/>
          <p:cNvSpPr>
            <a:spLocks noChangeArrowheads="1"/>
          </p:cNvSpPr>
          <p:nvPr/>
        </p:nvSpPr>
        <p:spPr bwMode="auto">
          <a:xfrm>
            <a:off x="4597400" y="1125538"/>
            <a:ext cx="127000" cy="4762"/>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855" name="Rectangle 1336"/>
          <p:cNvSpPr>
            <a:spLocks noChangeArrowheads="1"/>
          </p:cNvSpPr>
          <p:nvPr/>
        </p:nvSpPr>
        <p:spPr bwMode="auto">
          <a:xfrm>
            <a:off x="4597400" y="1119188"/>
            <a:ext cx="127000" cy="6350"/>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856" name="Rectangle 1337"/>
          <p:cNvSpPr>
            <a:spLocks noChangeArrowheads="1"/>
          </p:cNvSpPr>
          <p:nvPr/>
        </p:nvSpPr>
        <p:spPr bwMode="auto">
          <a:xfrm>
            <a:off x="4597400" y="1116013"/>
            <a:ext cx="127000" cy="3175"/>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8857" name="Rectangle 1338"/>
          <p:cNvSpPr>
            <a:spLocks noChangeArrowheads="1"/>
          </p:cNvSpPr>
          <p:nvPr/>
        </p:nvSpPr>
        <p:spPr bwMode="auto">
          <a:xfrm>
            <a:off x="4713288" y="1103313"/>
            <a:ext cx="103187" cy="6350"/>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8858" name="Rectangle 1339"/>
          <p:cNvSpPr>
            <a:spLocks noChangeArrowheads="1"/>
          </p:cNvSpPr>
          <p:nvPr/>
        </p:nvSpPr>
        <p:spPr bwMode="auto">
          <a:xfrm>
            <a:off x="4713288" y="1096963"/>
            <a:ext cx="103187" cy="6350"/>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8859" name="Rectangle 1340"/>
          <p:cNvSpPr>
            <a:spLocks noChangeArrowheads="1"/>
          </p:cNvSpPr>
          <p:nvPr/>
        </p:nvSpPr>
        <p:spPr bwMode="auto">
          <a:xfrm>
            <a:off x="4713288" y="1089025"/>
            <a:ext cx="103187" cy="7938"/>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8860" name="Rectangle 1341"/>
          <p:cNvSpPr>
            <a:spLocks noChangeArrowheads="1"/>
          </p:cNvSpPr>
          <p:nvPr/>
        </p:nvSpPr>
        <p:spPr bwMode="auto">
          <a:xfrm>
            <a:off x="4713288" y="1082675"/>
            <a:ext cx="103187" cy="6350"/>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8861" name="Rectangle 1342"/>
          <p:cNvSpPr>
            <a:spLocks noChangeArrowheads="1"/>
          </p:cNvSpPr>
          <p:nvPr/>
        </p:nvSpPr>
        <p:spPr bwMode="auto">
          <a:xfrm>
            <a:off x="4713288" y="1074738"/>
            <a:ext cx="103187" cy="7937"/>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8862" name="Rectangle 1343"/>
          <p:cNvSpPr>
            <a:spLocks noChangeArrowheads="1"/>
          </p:cNvSpPr>
          <p:nvPr/>
        </p:nvSpPr>
        <p:spPr bwMode="auto">
          <a:xfrm>
            <a:off x="4713288" y="1068388"/>
            <a:ext cx="103187" cy="6350"/>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8863" name="Rectangle 1344"/>
          <p:cNvSpPr>
            <a:spLocks noChangeArrowheads="1"/>
          </p:cNvSpPr>
          <p:nvPr/>
        </p:nvSpPr>
        <p:spPr bwMode="auto">
          <a:xfrm>
            <a:off x="4713288" y="1060450"/>
            <a:ext cx="103187" cy="7938"/>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8864" name="Rectangle 1345"/>
          <p:cNvSpPr>
            <a:spLocks noChangeArrowheads="1"/>
          </p:cNvSpPr>
          <p:nvPr/>
        </p:nvSpPr>
        <p:spPr bwMode="auto">
          <a:xfrm>
            <a:off x="4713288" y="1054100"/>
            <a:ext cx="103187" cy="6350"/>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8865" name="Rectangle 1346"/>
          <p:cNvSpPr>
            <a:spLocks noChangeArrowheads="1"/>
          </p:cNvSpPr>
          <p:nvPr/>
        </p:nvSpPr>
        <p:spPr bwMode="auto">
          <a:xfrm>
            <a:off x="4713288" y="1046163"/>
            <a:ext cx="103187" cy="7937"/>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8866" name="Rectangle 1347"/>
          <p:cNvSpPr>
            <a:spLocks noChangeArrowheads="1"/>
          </p:cNvSpPr>
          <p:nvPr/>
        </p:nvSpPr>
        <p:spPr bwMode="auto">
          <a:xfrm>
            <a:off x="4713288" y="1039813"/>
            <a:ext cx="103187" cy="6350"/>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8867" name="Rectangle 1348"/>
          <p:cNvSpPr>
            <a:spLocks noChangeArrowheads="1"/>
          </p:cNvSpPr>
          <p:nvPr/>
        </p:nvSpPr>
        <p:spPr bwMode="auto">
          <a:xfrm>
            <a:off x="4713288" y="1033463"/>
            <a:ext cx="103187" cy="6350"/>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8868" name="Rectangle 1349"/>
          <p:cNvSpPr>
            <a:spLocks noChangeArrowheads="1"/>
          </p:cNvSpPr>
          <p:nvPr/>
        </p:nvSpPr>
        <p:spPr bwMode="auto">
          <a:xfrm>
            <a:off x="4713288" y="1025525"/>
            <a:ext cx="103187" cy="7938"/>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8869" name="Rectangle 1350"/>
          <p:cNvSpPr>
            <a:spLocks noChangeArrowheads="1"/>
          </p:cNvSpPr>
          <p:nvPr/>
        </p:nvSpPr>
        <p:spPr bwMode="auto">
          <a:xfrm>
            <a:off x="4713288" y="1019175"/>
            <a:ext cx="103187" cy="6350"/>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8870" name="Rectangle 1351"/>
          <p:cNvSpPr>
            <a:spLocks noChangeArrowheads="1"/>
          </p:cNvSpPr>
          <p:nvPr/>
        </p:nvSpPr>
        <p:spPr bwMode="auto">
          <a:xfrm>
            <a:off x="4713288" y="1011238"/>
            <a:ext cx="103187" cy="7937"/>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8871" name="Rectangle 1352"/>
          <p:cNvSpPr>
            <a:spLocks noChangeArrowheads="1"/>
          </p:cNvSpPr>
          <p:nvPr/>
        </p:nvSpPr>
        <p:spPr bwMode="auto">
          <a:xfrm>
            <a:off x="4713288" y="1004888"/>
            <a:ext cx="103187" cy="6350"/>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8872" name="Rectangle 1353"/>
          <p:cNvSpPr>
            <a:spLocks noChangeArrowheads="1"/>
          </p:cNvSpPr>
          <p:nvPr/>
        </p:nvSpPr>
        <p:spPr bwMode="auto">
          <a:xfrm>
            <a:off x="4713288" y="998538"/>
            <a:ext cx="103187" cy="6350"/>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8873" name="Rectangle 1354"/>
          <p:cNvSpPr>
            <a:spLocks noChangeArrowheads="1"/>
          </p:cNvSpPr>
          <p:nvPr/>
        </p:nvSpPr>
        <p:spPr bwMode="auto">
          <a:xfrm>
            <a:off x="4713288" y="990600"/>
            <a:ext cx="103187" cy="7938"/>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874" name="Rectangle 1355"/>
          <p:cNvSpPr>
            <a:spLocks noChangeArrowheads="1"/>
          </p:cNvSpPr>
          <p:nvPr/>
        </p:nvSpPr>
        <p:spPr bwMode="auto">
          <a:xfrm>
            <a:off x="4713288" y="984250"/>
            <a:ext cx="103187" cy="6350"/>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875" name="Rectangle 1356"/>
          <p:cNvSpPr>
            <a:spLocks noChangeArrowheads="1"/>
          </p:cNvSpPr>
          <p:nvPr/>
        </p:nvSpPr>
        <p:spPr bwMode="auto">
          <a:xfrm>
            <a:off x="4713288" y="976313"/>
            <a:ext cx="103187" cy="7937"/>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876" name="Rectangle 1357"/>
          <p:cNvSpPr>
            <a:spLocks noChangeArrowheads="1"/>
          </p:cNvSpPr>
          <p:nvPr/>
        </p:nvSpPr>
        <p:spPr bwMode="auto">
          <a:xfrm>
            <a:off x="4713288" y="969963"/>
            <a:ext cx="103187" cy="6350"/>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877" name="Rectangle 1358"/>
          <p:cNvSpPr>
            <a:spLocks noChangeArrowheads="1"/>
          </p:cNvSpPr>
          <p:nvPr/>
        </p:nvSpPr>
        <p:spPr bwMode="auto">
          <a:xfrm>
            <a:off x="4713288" y="963613"/>
            <a:ext cx="103187" cy="6350"/>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878" name="Rectangle 1359"/>
          <p:cNvSpPr>
            <a:spLocks noChangeArrowheads="1"/>
          </p:cNvSpPr>
          <p:nvPr/>
        </p:nvSpPr>
        <p:spPr bwMode="auto">
          <a:xfrm>
            <a:off x="4713288" y="955675"/>
            <a:ext cx="103187" cy="7938"/>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879" name="Rectangle 1360"/>
          <p:cNvSpPr>
            <a:spLocks noChangeArrowheads="1"/>
          </p:cNvSpPr>
          <p:nvPr/>
        </p:nvSpPr>
        <p:spPr bwMode="auto">
          <a:xfrm>
            <a:off x="4713288" y="947738"/>
            <a:ext cx="103187" cy="7937"/>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880" name="Rectangle 1361"/>
          <p:cNvSpPr>
            <a:spLocks noChangeArrowheads="1"/>
          </p:cNvSpPr>
          <p:nvPr/>
        </p:nvSpPr>
        <p:spPr bwMode="auto">
          <a:xfrm>
            <a:off x="4713288" y="941388"/>
            <a:ext cx="103187" cy="6350"/>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881" name="Rectangle 1362"/>
          <p:cNvSpPr>
            <a:spLocks noChangeArrowheads="1"/>
          </p:cNvSpPr>
          <p:nvPr/>
        </p:nvSpPr>
        <p:spPr bwMode="auto">
          <a:xfrm>
            <a:off x="4713288" y="935038"/>
            <a:ext cx="103187" cy="6350"/>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882" name="Rectangle 1363"/>
          <p:cNvSpPr>
            <a:spLocks noChangeArrowheads="1"/>
          </p:cNvSpPr>
          <p:nvPr/>
        </p:nvSpPr>
        <p:spPr bwMode="auto">
          <a:xfrm>
            <a:off x="4713288" y="927100"/>
            <a:ext cx="103187" cy="7938"/>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883" name="Rectangle 1364"/>
          <p:cNvSpPr>
            <a:spLocks noChangeArrowheads="1"/>
          </p:cNvSpPr>
          <p:nvPr/>
        </p:nvSpPr>
        <p:spPr bwMode="auto">
          <a:xfrm>
            <a:off x="4713288" y="920750"/>
            <a:ext cx="103187" cy="6350"/>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884" name="Rectangle 1365"/>
          <p:cNvSpPr>
            <a:spLocks noChangeArrowheads="1"/>
          </p:cNvSpPr>
          <p:nvPr/>
        </p:nvSpPr>
        <p:spPr bwMode="auto">
          <a:xfrm>
            <a:off x="4713288" y="912813"/>
            <a:ext cx="103187" cy="7937"/>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885" name="Rectangle 1366"/>
          <p:cNvSpPr>
            <a:spLocks noChangeArrowheads="1"/>
          </p:cNvSpPr>
          <p:nvPr/>
        </p:nvSpPr>
        <p:spPr bwMode="auto">
          <a:xfrm>
            <a:off x="4713288" y="906463"/>
            <a:ext cx="103187" cy="6350"/>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886" name="Rectangle 1367"/>
          <p:cNvSpPr>
            <a:spLocks noChangeArrowheads="1"/>
          </p:cNvSpPr>
          <p:nvPr/>
        </p:nvSpPr>
        <p:spPr bwMode="auto">
          <a:xfrm>
            <a:off x="4713288" y="900113"/>
            <a:ext cx="103187" cy="6350"/>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887" name="Rectangle 1368"/>
          <p:cNvSpPr>
            <a:spLocks noChangeArrowheads="1"/>
          </p:cNvSpPr>
          <p:nvPr/>
        </p:nvSpPr>
        <p:spPr bwMode="auto">
          <a:xfrm>
            <a:off x="4713288" y="895350"/>
            <a:ext cx="103187" cy="4763"/>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158888" name="Freeform 1369"/>
          <p:cNvSpPr>
            <a:spLocks/>
          </p:cNvSpPr>
          <p:nvPr/>
        </p:nvSpPr>
        <p:spPr bwMode="auto">
          <a:xfrm>
            <a:off x="4713288" y="895350"/>
            <a:ext cx="103187" cy="211138"/>
          </a:xfrm>
          <a:custGeom>
            <a:avLst/>
            <a:gdLst>
              <a:gd name="T0" fmla="*/ 0 w 197"/>
              <a:gd name="T1" fmla="*/ 400 h 400"/>
              <a:gd name="T2" fmla="*/ 29 w 197"/>
              <a:gd name="T3" fmla="*/ 358 h 400"/>
              <a:gd name="T4" fmla="*/ 50 w 197"/>
              <a:gd name="T5" fmla="*/ 322 h 400"/>
              <a:gd name="T6" fmla="*/ 72 w 197"/>
              <a:gd name="T7" fmla="*/ 281 h 400"/>
              <a:gd name="T8" fmla="*/ 92 w 197"/>
              <a:gd name="T9" fmla="*/ 237 h 400"/>
              <a:gd name="T10" fmla="*/ 109 w 197"/>
              <a:gd name="T11" fmla="*/ 195 h 400"/>
              <a:gd name="T12" fmla="*/ 120 w 197"/>
              <a:gd name="T13" fmla="*/ 160 h 400"/>
              <a:gd name="T14" fmla="*/ 130 w 197"/>
              <a:gd name="T15" fmla="*/ 128 h 400"/>
              <a:gd name="T16" fmla="*/ 151 w 197"/>
              <a:gd name="T17" fmla="*/ 82 h 400"/>
              <a:gd name="T18" fmla="*/ 171 w 197"/>
              <a:gd name="T19" fmla="*/ 39 h 400"/>
              <a:gd name="T20" fmla="*/ 197 w 197"/>
              <a:gd name="T21" fmla="*/ 0 h 400"/>
              <a:gd name="T22" fmla="*/ 174 w 197"/>
              <a:gd name="T23" fmla="*/ 18 h 400"/>
              <a:gd name="T24" fmla="*/ 130 w 197"/>
              <a:gd name="T25" fmla="*/ 65 h 400"/>
              <a:gd name="T26" fmla="*/ 109 w 197"/>
              <a:gd name="T27" fmla="*/ 94 h 400"/>
              <a:gd name="T28" fmla="*/ 96 w 197"/>
              <a:gd name="T29" fmla="*/ 123 h 400"/>
              <a:gd name="T30" fmla="*/ 84 w 197"/>
              <a:gd name="T31" fmla="*/ 160 h 400"/>
              <a:gd name="T32" fmla="*/ 67 w 197"/>
              <a:gd name="T33" fmla="*/ 205 h 400"/>
              <a:gd name="T34" fmla="*/ 51 w 197"/>
              <a:gd name="T35" fmla="*/ 264 h 400"/>
              <a:gd name="T36" fmla="*/ 37 w 197"/>
              <a:gd name="T37" fmla="*/ 313 h 400"/>
              <a:gd name="T38" fmla="*/ 17 w 197"/>
              <a:gd name="T39" fmla="*/ 362 h 400"/>
              <a:gd name="T40" fmla="*/ 0 w 197"/>
              <a:gd name="T41" fmla="*/ 400 h 4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7"/>
              <a:gd name="T64" fmla="*/ 0 h 400"/>
              <a:gd name="T65" fmla="*/ 197 w 197"/>
              <a:gd name="T66" fmla="*/ 400 h 4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7" h="400">
                <a:moveTo>
                  <a:pt x="0" y="400"/>
                </a:moveTo>
                <a:lnTo>
                  <a:pt x="29" y="358"/>
                </a:lnTo>
                <a:lnTo>
                  <a:pt x="50" y="322"/>
                </a:lnTo>
                <a:lnTo>
                  <a:pt x="72" y="281"/>
                </a:lnTo>
                <a:lnTo>
                  <a:pt x="92" y="237"/>
                </a:lnTo>
                <a:lnTo>
                  <a:pt x="109" y="195"/>
                </a:lnTo>
                <a:lnTo>
                  <a:pt x="120" y="160"/>
                </a:lnTo>
                <a:lnTo>
                  <a:pt x="130" y="128"/>
                </a:lnTo>
                <a:lnTo>
                  <a:pt x="151" y="82"/>
                </a:lnTo>
                <a:lnTo>
                  <a:pt x="171" y="39"/>
                </a:lnTo>
                <a:lnTo>
                  <a:pt x="197" y="0"/>
                </a:lnTo>
                <a:lnTo>
                  <a:pt x="174" y="18"/>
                </a:lnTo>
                <a:lnTo>
                  <a:pt x="130" y="65"/>
                </a:lnTo>
                <a:lnTo>
                  <a:pt x="109" y="94"/>
                </a:lnTo>
                <a:lnTo>
                  <a:pt x="96" y="123"/>
                </a:lnTo>
                <a:lnTo>
                  <a:pt x="84" y="160"/>
                </a:lnTo>
                <a:lnTo>
                  <a:pt x="67" y="205"/>
                </a:lnTo>
                <a:lnTo>
                  <a:pt x="51" y="264"/>
                </a:lnTo>
                <a:lnTo>
                  <a:pt x="37" y="313"/>
                </a:lnTo>
                <a:lnTo>
                  <a:pt x="17" y="362"/>
                </a:lnTo>
                <a:lnTo>
                  <a:pt x="0" y="400"/>
                </a:lnTo>
                <a:close/>
              </a:path>
            </a:pathLst>
          </a:custGeom>
          <a:solidFill>
            <a:srgbClr val="000000"/>
          </a:solidFill>
          <a:ln w="9525">
            <a:noFill/>
            <a:round/>
            <a:headEnd/>
            <a:tailEnd/>
          </a:ln>
        </p:spPr>
        <p:txBody>
          <a:bodyPr/>
          <a:lstStyle/>
          <a:p>
            <a:endParaRPr lang="es-CL"/>
          </a:p>
        </p:txBody>
      </p:sp>
      <p:sp>
        <p:nvSpPr>
          <p:cNvPr id="158889" name="Rectangle 1370"/>
          <p:cNvSpPr>
            <a:spLocks noChangeArrowheads="1"/>
          </p:cNvSpPr>
          <p:nvPr/>
        </p:nvSpPr>
        <p:spPr bwMode="auto">
          <a:xfrm>
            <a:off x="4713288" y="1103313"/>
            <a:ext cx="103187" cy="6350"/>
          </a:xfrm>
          <a:prstGeom prst="rect">
            <a:avLst/>
          </a:prstGeom>
          <a:solidFill>
            <a:srgbClr val="A1A1A1"/>
          </a:solidFill>
          <a:ln w="9525">
            <a:noFill/>
            <a:miter lim="800000"/>
            <a:headEnd/>
            <a:tailEnd/>
          </a:ln>
        </p:spPr>
        <p:txBody>
          <a:bodyPr/>
          <a:lstStyle/>
          <a:p>
            <a:endParaRPr lang="es-CL">
              <a:latin typeface="Calibri" pitchFamily="34" charset="0"/>
            </a:endParaRPr>
          </a:p>
        </p:txBody>
      </p:sp>
      <p:sp>
        <p:nvSpPr>
          <p:cNvPr id="158890" name="Rectangle 1371"/>
          <p:cNvSpPr>
            <a:spLocks noChangeArrowheads="1"/>
          </p:cNvSpPr>
          <p:nvPr/>
        </p:nvSpPr>
        <p:spPr bwMode="auto">
          <a:xfrm>
            <a:off x="4713288" y="1096963"/>
            <a:ext cx="103187" cy="6350"/>
          </a:xfrm>
          <a:prstGeom prst="rect">
            <a:avLst/>
          </a:prstGeom>
          <a:solidFill>
            <a:srgbClr val="A4A4A4"/>
          </a:solidFill>
          <a:ln w="9525">
            <a:noFill/>
            <a:miter lim="800000"/>
            <a:headEnd/>
            <a:tailEnd/>
          </a:ln>
        </p:spPr>
        <p:txBody>
          <a:bodyPr/>
          <a:lstStyle/>
          <a:p>
            <a:endParaRPr lang="es-CL">
              <a:latin typeface="Calibri" pitchFamily="34" charset="0"/>
            </a:endParaRPr>
          </a:p>
        </p:txBody>
      </p:sp>
      <p:sp>
        <p:nvSpPr>
          <p:cNvPr id="158891" name="Rectangle 1372"/>
          <p:cNvSpPr>
            <a:spLocks noChangeArrowheads="1"/>
          </p:cNvSpPr>
          <p:nvPr/>
        </p:nvSpPr>
        <p:spPr bwMode="auto">
          <a:xfrm>
            <a:off x="4713288" y="1089025"/>
            <a:ext cx="103187" cy="7938"/>
          </a:xfrm>
          <a:prstGeom prst="rect">
            <a:avLst/>
          </a:prstGeom>
          <a:solidFill>
            <a:srgbClr val="A7A7A7"/>
          </a:solidFill>
          <a:ln w="9525">
            <a:noFill/>
            <a:miter lim="800000"/>
            <a:headEnd/>
            <a:tailEnd/>
          </a:ln>
        </p:spPr>
        <p:txBody>
          <a:bodyPr/>
          <a:lstStyle/>
          <a:p>
            <a:endParaRPr lang="es-CL">
              <a:latin typeface="Calibri" pitchFamily="34" charset="0"/>
            </a:endParaRPr>
          </a:p>
        </p:txBody>
      </p:sp>
      <p:sp>
        <p:nvSpPr>
          <p:cNvPr id="158892" name="Rectangle 1373"/>
          <p:cNvSpPr>
            <a:spLocks noChangeArrowheads="1"/>
          </p:cNvSpPr>
          <p:nvPr/>
        </p:nvSpPr>
        <p:spPr bwMode="auto">
          <a:xfrm>
            <a:off x="4713288" y="1082675"/>
            <a:ext cx="103187" cy="6350"/>
          </a:xfrm>
          <a:prstGeom prst="rect">
            <a:avLst/>
          </a:prstGeom>
          <a:solidFill>
            <a:srgbClr val="AAAAAA"/>
          </a:solidFill>
          <a:ln w="9525">
            <a:noFill/>
            <a:miter lim="800000"/>
            <a:headEnd/>
            <a:tailEnd/>
          </a:ln>
        </p:spPr>
        <p:txBody>
          <a:bodyPr/>
          <a:lstStyle/>
          <a:p>
            <a:endParaRPr lang="es-CL">
              <a:latin typeface="Calibri" pitchFamily="34" charset="0"/>
            </a:endParaRPr>
          </a:p>
        </p:txBody>
      </p:sp>
      <p:sp>
        <p:nvSpPr>
          <p:cNvPr id="158893" name="Rectangle 1374"/>
          <p:cNvSpPr>
            <a:spLocks noChangeArrowheads="1"/>
          </p:cNvSpPr>
          <p:nvPr/>
        </p:nvSpPr>
        <p:spPr bwMode="auto">
          <a:xfrm>
            <a:off x="4713288" y="1074738"/>
            <a:ext cx="103187" cy="7937"/>
          </a:xfrm>
          <a:prstGeom prst="rect">
            <a:avLst/>
          </a:prstGeom>
          <a:solidFill>
            <a:srgbClr val="ADADAD"/>
          </a:solidFill>
          <a:ln w="9525">
            <a:noFill/>
            <a:miter lim="800000"/>
            <a:headEnd/>
            <a:tailEnd/>
          </a:ln>
        </p:spPr>
        <p:txBody>
          <a:bodyPr/>
          <a:lstStyle/>
          <a:p>
            <a:endParaRPr lang="es-CL">
              <a:latin typeface="Calibri" pitchFamily="34" charset="0"/>
            </a:endParaRPr>
          </a:p>
        </p:txBody>
      </p:sp>
      <p:sp>
        <p:nvSpPr>
          <p:cNvPr id="158894" name="Rectangle 1375"/>
          <p:cNvSpPr>
            <a:spLocks noChangeArrowheads="1"/>
          </p:cNvSpPr>
          <p:nvPr/>
        </p:nvSpPr>
        <p:spPr bwMode="auto">
          <a:xfrm>
            <a:off x="4713288" y="1068388"/>
            <a:ext cx="103187" cy="6350"/>
          </a:xfrm>
          <a:prstGeom prst="rect">
            <a:avLst/>
          </a:prstGeom>
          <a:solidFill>
            <a:srgbClr val="B0B0B0"/>
          </a:solidFill>
          <a:ln w="9525">
            <a:noFill/>
            <a:miter lim="800000"/>
            <a:headEnd/>
            <a:tailEnd/>
          </a:ln>
        </p:spPr>
        <p:txBody>
          <a:bodyPr/>
          <a:lstStyle/>
          <a:p>
            <a:endParaRPr lang="es-CL">
              <a:latin typeface="Calibri" pitchFamily="34" charset="0"/>
            </a:endParaRPr>
          </a:p>
        </p:txBody>
      </p:sp>
      <p:sp>
        <p:nvSpPr>
          <p:cNvPr id="158895" name="Rectangle 1376"/>
          <p:cNvSpPr>
            <a:spLocks noChangeArrowheads="1"/>
          </p:cNvSpPr>
          <p:nvPr/>
        </p:nvSpPr>
        <p:spPr bwMode="auto">
          <a:xfrm>
            <a:off x="4713288" y="1060450"/>
            <a:ext cx="103187" cy="7938"/>
          </a:xfrm>
          <a:prstGeom prst="rect">
            <a:avLst/>
          </a:prstGeom>
          <a:solidFill>
            <a:srgbClr val="B3B3B3"/>
          </a:solidFill>
          <a:ln w="9525">
            <a:noFill/>
            <a:miter lim="800000"/>
            <a:headEnd/>
            <a:tailEnd/>
          </a:ln>
        </p:spPr>
        <p:txBody>
          <a:bodyPr/>
          <a:lstStyle/>
          <a:p>
            <a:endParaRPr lang="es-CL">
              <a:latin typeface="Calibri" pitchFamily="34" charset="0"/>
            </a:endParaRPr>
          </a:p>
        </p:txBody>
      </p:sp>
      <p:sp>
        <p:nvSpPr>
          <p:cNvPr id="158896" name="Rectangle 1377"/>
          <p:cNvSpPr>
            <a:spLocks noChangeArrowheads="1"/>
          </p:cNvSpPr>
          <p:nvPr/>
        </p:nvSpPr>
        <p:spPr bwMode="auto">
          <a:xfrm>
            <a:off x="4713288" y="1054100"/>
            <a:ext cx="103187" cy="6350"/>
          </a:xfrm>
          <a:prstGeom prst="rect">
            <a:avLst/>
          </a:prstGeom>
          <a:solidFill>
            <a:srgbClr val="B6B6B6"/>
          </a:solidFill>
          <a:ln w="9525">
            <a:noFill/>
            <a:miter lim="800000"/>
            <a:headEnd/>
            <a:tailEnd/>
          </a:ln>
        </p:spPr>
        <p:txBody>
          <a:bodyPr/>
          <a:lstStyle/>
          <a:p>
            <a:endParaRPr lang="es-CL">
              <a:latin typeface="Calibri" pitchFamily="34" charset="0"/>
            </a:endParaRPr>
          </a:p>
        </p:txBody>
      </p:sp>
      <p:sp>
        <p:nvSpPr>
          <p:cNvPr id="158897" name="Rectangle 1378"/>
          <p:cNvSpPr>
            <a:spLocks noChangeArrowheads="1"/>
          </p:cNvSpPr>
          <p:nvPr/>
        </p:nvSpPr>
        <p:spPr bwMode="auto">
          <a:xfrm>
            <a:off x="4713288" y="1046163"/>
            <a:ext cx="103187" cy="7937"/>
          </a:xfrm>
          <a:prstGeom prst="rect">
            <a:avLst/>
          </a:prstGeom>
          <a:solidFill>
            <a:srgbClr val="BABABA"/>
          </a:solidFill>
          <a:ln w="9525">
            <a:noFill/>
            <a:miter lim="800000"/>
            <a:headEnd/>
            <a:tailEnd/>
          </a:ln>
        </p:spPr>
        <p:txBody>
          <a:bodyPr/>
          <a:lstStyle/>
          <a:p>
            <a:endParaRPr lang="es-CL">
              <a:latin typeface="Calibri" pitchFamily="34" charset="0"/>
            </a:endParaRPr>
          </a:p>
        </p:txBody>
      </p:sp>
      <p:sp>
        <p:nvSpPr>
          <p:cNvPr id="158898" name="Rectangle 1379"/>
          <p:cNvSpPr>
            <a:spLocks noChangeArrowheads="1"/>
          </p:cNvSpPr>
          <p:nvPr/>
        </p:nvSpPr>
        <p:spPr bwMode="auto">
          <a:xfrm>
            <a:off x="4713288" y="1039813"/>
            <a:ext cx="103187" cy="6350"/>
          </a:xfrm>
          <a:prstGeom prst="rect">
            <a:avLst/>
          </a:prstGeom>
          <a:solidFill>
            <a:srgbClr val="BDBDBD"/>
          </a:solidFill>
          <a:ln w="9525">
            <a:noFill/>
            <a:miter lim="800000"/>
            <a:headEnd/>
            <a:tailEnd/>
          </a:ln>
        </p:spPr>
        <p:txBody>
          <a:bodyPr/>
          <a:lstStyle/>
          <a:p>
            <a:endParaRPr lang="es-CL">
              <a:latin typeface="Calibri" pitchFamily="34" charset="0"/>
            </a:endParaRPr>
          </a:p>
        </p:txBody>
      </p:sp>
      <p:sp>
        <p:nvSpPr>
          <p:cNvPr id="158899" name="Rectangle 1380"/>
          <p:cNvSpPr>
            <a:spLocks noChangeArrowheads="1"/>
          </p:cNvSpPr>
          <p:nvPr/>
        </p:nvSpPr>
        <p:spPr bwMode="auto">
          <a:xfrm>
            <a:off x="4713288" y="1033463"/>
            <a:ext cx="103187" cy="6350"/>
          </a:xfrm>
          <a:prstGeom prst="rect">
            <a:avLst/>
          </a:prstGeom>
          <a:solidFill>
            <a:srgbClr val="C0C0C0"/>
          </a:solidFill>
          <a:ln w="9525">
            <a:noFill/>
            <a:miter lim="800000"/>
            <a:headEnd/>
            <a:tailEnd/>
          </a:ln>
        </p:spPr>
        <p:txBody>
          <a:bodyPr/>
          <a:lstStyle/>
          <a:p>
            <a:endParaRPr lang="es-CL">
              <a:latin typeface="Calibri" pitchFamily="34" charset="0"/>
            </a:endParaRPr>
          </a:p>
        </p:txBody>
      </p:sp>
      <p:sp>
        <p:nvSpPr>
          <p:cNvPr id="158900" name="Rectangle 1381"/>
          <p:cNvSpPr>
            <a:spLocks noChangeArrowheads="1"/>
          </p:cNvSpPr>
          <p:nvPr/>
        </p:nvSpPr>
        <p:spPr bwMode="auto">
          <a:xfrm>
            <a:off x="4713288" y="1025525"/>
            <a:ext cx="103187" cy="7938"/>
          </a:xfrm>
          <a:prstGeom prst="rect">
            <a:avLst/>
          </a:prstGeom>
          <a:solidFill>
            <a:srgbClr val="C3C3C3"/>
          </a:solidFill>
          <a:ln w="9525">
            <a:noFill/>
            <a:miter lim="800000"/>
            <a:headEnd/>
            <a:tailEnd/>
          </a:ln>
        </p:spPr>
        <p:txBody>
          <a:bodyPr/>
          <a:lstStyle/>
          <a:p>
            <a:endParaRPr lang="es-CL">
              <a:latin typeface="Calibri" pitchFamily="34" charset="0"/>
            </a:endParaRPr>
          </a:p>
        </p:txBody>
      </p:sp>
      <p:sp>
        <p:nvSpPr>
          <p:cNvPr id="158901" name="Rectangle 1382"/>
          <p:cNvSpPr>
            <a:spLocks noChangeArrowheads="1"/>
          </p:cNvSpPr>
          <p:nvPr/>
        </p:nvSpPr>
        <p:spPr bwMode="auto">
          <a:xfrm>
            <a:off x="4713288" y="1019175"/>
            <a:ext cx="103187" cy="6350"/>
          </a:xfrm>
          <a:prstGeom prst="rect">
            <a:avLst/>
          </a:prstGeom>
          <a:solidFill>
            <a:srgbClr val="C6C6C6"/>
          </a:solidFill>
          <a:ln w="9525">
            <a:noFill/>
            <a:miter lim="800000"/>
            <a:headEnd/>
            <a:tailEnd/>
          </a:ln>
        </p:spPr>
        <p:txBody>
          <a:bodyPr/>
          <a:lstStyle/>
          <a:p>
            <a:endParaRPr lang="es-CL">
              <a:latin typeface="Calibri" pitchFamily="34" charset="0"/>
            </a:endParaRPr>
          </a:p>
        </p:txBody>
      </p:sp>
      <p:sp>
        <p:nvSpPr>
          <p:cNvPr id="158902" name="Rectangle 1383"/>
          <p:cNvSpPr>
            <a:spLocks noChangeArrowheads="1"/>
          </p:cNvSpPr>
          <p:nvPr/>
        </p:nvSpPr>
        <p:spPr bwMode="auto">
          <a:xfrm>
            <a:off x="4713288" y="1011238"/>
            <a:ext cx="103187" cy="7937"/>
          </a:xfrm>
          <a:prstGeom prst="rect">
            <a:avLst/>
          </a:prstGeom>
          <a:solidFill>
            <a:srgbClr val="C9C9C9"/>
          </a:solidFill>
          <a:ln w="9525">
            <a:noFill/>
            <a:miter lim="800000"/>
            <a:headEnd/>
            <a:tailEnd/>
          </a:ln>
        </p:spPr>
        <p:txBody>
          <a:bodyPr/>
          <a:lstStyle/>
          <a:p>
            <a:endParaRPr lang="es-CL">
              <a:latin typeface="Calibri" pitchFamily="34" charset="0"/>
            </a:endParaRPr>
          </a:p>
        </p:txBody>
      </p:sp>
      <p:sp>
        <p:nvSpPr>
          <p:cNvPr id="158903" name="Rectangle 1384"/>
          <p:cNvSpPr>
            <a:spLocks noChangeArrowheads="1"/>
          </p:cNvSpPr>
          <p:nvPr/>
        </p:nvSpPr>
        <p:spPr bwMode="auto">
          <a:xfrm>
            <a:off x="4713288" y="1004888"/>
            <a:ext cx="103187" cy="6350"/>
          </a:xfrm>
          <a:prstGeom prst="rect">
            <a:avLst/>
          </a:prstGeom>
          <a:solidFill>
            <a:srgbClr val="CCCCCC"/>
          </a:solidFill>
          <a:ln w="9525">
            <a:noFill/>
            <a:miter lim="800000"/>
            <a:headEnd/>
            <a:tailEnd/>
          </a:ln>
        </p:spPr>
        <p:txBody>
          <a:bodyPr/>
          <a:lstStyle/>
          <a:p>
            <a:endParaRPr lang="es-CL">
              <a:latin typeface="Calibri" pitchFamily="34" charset="0"/>
            </a:endParaRPr>
          </a:p>
        </p:txBody>
      </p:sp>
      <p:sp>
        <p:nvSpPr>
          <p:cNvPr id="158904" name="Rectangle 1385"/>
          <p:cNvSpPr>
            <a:spLocks noChangeArrowheads="1"/>
          </p:cNvSpPr>
          <p:nvPr/>
        </p:nvSpPr>
        <p:spPr bwMode="auto">
          <a:xfrm>
            <a:off x="4713288" y="998538"/>
            <a:ext cx="103187" cy="6350"/>
          </a:xfrm>
          <a:prstGeom prst="rect">
            <a:avLst/>
          </a:prstGeom>
          <a:solidFill>
            <a:srgbClr val="D0D0D0"/>
          </a:solidFill>
          <a:ln w="9525">
            <a:noFill/>
            <a:miter lim="800000"/>
            <a:headEnd/>
            <a:tailEnd/>
          </a:ln>
        </p:spPr>
        <p:txBody>
          <a:bodyPr/>
          <a:lstStyle/>
          <a:p>
            <a:endParaRPr lang="es-CL">
              <a:latin typeface="Calibri" pitchFamily="34" charset="0"/>
            </a:endParaRPr>
          </a:p>
        </p:txBody>
      </p:sp>
      <p:sp>
        <p:nvSpPr>
          <p:cNvPr id="158905" name="Rectangle 1386"/>
          <p:cNvSpPr>
            <a:spLocks noChangeArrowheads="1"/>
          </p:cNvSpPr>
          <p:nvPr/>
        </p:nvSpPr>
        <p:spPr bwMode="auto">
          <a:xfrm>
            <a:off x="4713288" y="990600"/>
            <a:ext cx="103187" cy="7938"/>
          </a:xfrm>
          <a:prstGeom prst="rect">
            <a:avLst/>
          </a:prstGeom>
          <a:solidFill>
            <a:srgbClr val="D3D3D3"/>
          </a:solidFill>
          <a:ln w="9525">
            <a:noFill/>
            <a:miter lim="800000"/>
            <a:headEnd/>
            <a:tailEnd/>
          </a:ln>
        </p:spPr>
        <p:txBody>
          <a:bodyPr/>
          <a:lstStyle/>
          <a:p>
            <a:endParaRPr lang="es-CL">
              <a:latin typeface="Calibri" pitchFamily="34" charset="0"/>
            </a:endParaRPr>
          </a:p>
        </p:txBody>
      </p:sp>
      <p:sp>
        <p:nvSpPr>
          <p:cNvPr id="158906" name="Rectangle 1387"/>
          <p:cNvSpPr>
            <a:spLocks noChangeArrowheads="1"/>
          </p:cNvSpPr>
          <p:nvPr/>
        </p:nvSpPr>
        <p:spPr bwMode="auto">
          <a:xfrm>
            <a:off x="4713288" y="984250"/>
            <a:ext cx="103187" cy="6350"/>
          </a:xfrm>
          <a:prstGeom prst="rect">
            <a:avLst/>
          </a:prstGeom>
          <a:solidFill>
            <a:srgbClr val="D6D6D6"/>
          </a:solidFill>
          <a:ln w="9525">
            <a:noFill/>
            <a:miter lim="800000"/>
            <a:headEnd/>
            <a:tailEnd/>
          </a:ln>
        </p:spPr>
        <p:txBody>
          <a:bodyPr/>
          <a:lstStyle/>
          <a:p>
            <a:endParaRPr lang="es-CL">
              <a:latin typeface="Calibri" pitchFamily="34" charset="0"/>
            </a:endParaRPr>
          </a:p>
        </p:txBody>
      </p:sp>
      <p:sp>
        <p:nvSpPr>
          <p:cNvPr id="158907" name="Rectangle 1388"/>
          <p:cNvSpPr>
            <a:spLocks noChangeArrowheads="1"/>
          </p:cNvSpPr>
          <p:nvPr/>
        </p:nvSpPr>
        <p:spPr bwMode="auto">
          <a:xfrm>
            <a:off x="4713288" y="976313"/>
            <a:ext cx="103187" cy="7937"/>
          </a:xfrm>
          <a:prstGeom prst="rect">
            <a:avLst/>
          </a:prstGeom>
          <a:solidFill>
            <a:srgbClr val="D9D9D9"/>
          </a:solidFill>
          <a:ln w="9525">
            <a:noFill/>
            <a:miter lim="800000"/>
            <a:headEnd/>
            <a:tailEnd/>
          </a:ln>
        </p:spPr>
        <p:txBody>
          <a:bodyPr/>
          <a:lstStyle/>
          <a:p>
            <a:endParaRPr lang="es-CL">
              <a:latin typeface="Calibri" pitchFamily="34" charset="0"/>
            </a:endParaRPr>
          </a:p>
        </p:txBody>
      </p:sp>
      <p:sp>
        <p:nvSpPr>
          <p:cNvPr id="158908" name="Rectangle 1389"/>
          <p:cNvSpPr>
            <a:spLocks noChangeArrowheads="1"/>
          </p:cNvSpPr>
          <p:nvPr/>
        </p:nvSpPr>
        <p:spPr bwMode="auto">
          <a:xfrm>
            <a:off x="4713288" y="969963"/>
            <a:ext cx="103187" cy="6350"/>
          </a:xfrm>
          <a:prstGeom prst="rect">
            <a:avLst/>
          </a:prstGeom>
          <a:solidFill>
            <a:srgbClr val="DCDCDC"/>
          </a:solidFill>
          <a:ln w="9525">
            <a:noFill/>
            <a:miter lim="800000"/>
            <a:headEnd/>
            <a:tailEnd/>
          </a:ln>
        </p:spPr>
        <p:txBody>
          <a:bodyPr/>
          <a:lstStyle/>
          <a:p>
            <a:endParaRPr lang="es-CL">
              <a:latin typeface="Calibri" pitchFamily="34" charset="0"/>
            </a:endParaRPr>
          </a:p>
        </p:txBody>
      </p:sp>
      <p:sp>
        <p:nvSpPr>
          <p:cNvPr id="158909" name="Rectangle 1390"/>
          <p:cNvSpPr>
            <a:spLocks noChangeArrowheads="1"/>
          </p:cNvSpPr>
          <p:nvPr/>
        </p:nvSpPr>
        <p:spPr bwMode="auto">
          <a:xfrm>
            <a:off x="4713288" y="963613"/>
            <a:ext cx="103187" cy="6350"/>
          </a:xfrm>
          <a:prstGeom prst="rect">
            <a:avLst/>
          </a:prstGeom>
          <a:solidFill>
            <a:srgbClr val="DFDFDF"/>
          </a:solidFill>
          <a:ln w="9525">
            <a:noFill/>
            <a:miter lim="800000"/>
            <a:headEnd/>
            <a:tailEnd/>
          </a:ln>
        </p:spPr>
        <p:txBody>
          <a:bodyPr/>
          <a:lstStyle/>
          <a:p>
            <a:endParaRPr lang="es-CL">
              <a:latin typeface="Calibri" pitchFamily="34" charset="0"/>
            </a:endParaRPr>
          </a:p>
        </p:txBody>
      </p:sp>
      <p:sp>
        <p:nvSpPr>
          <p:cNvPr id="158910" name="Rectangle 1391"/>
          <p:cNvSpPr>
            <a:spLocks noChangeArrowheads="1"/>
          </p:cNvSpPr>
          <p:nvPr/>
        </p:nvSpPr>
        <p:spPr bwMode="auto">
          <a:xfrm>
            <a:off x="4713288" y="955675"/>
            <a:ext cx="103187" cy="7938"/>
          </a:xfrm>
          <a:prstGeom prst="rect">
            <a:avLst/>
          </a:prstGeom>
          <a:solidFill>
            <a:srgbClr val="E2E2E2"/>
          </a:solidFill>
          <a:ln w="9525">
            <a:noFill/>
            <a:miter lim="800000"/>
            <a:headEnd/>
            <a:tailEnd/>
          </a:ln>
        </p:spPr>
        <p:txBody>
          <a:bodyPr/>
          <a:lstStyle/>
          <a:p>
            <a:endParaRPr lang="es-CL">
              <a:latin typeface="Calibri" pitchFamily="34" charset="0"/>
            </a:endParaRPr>
          </a:p>
        </p:txBody>
      </p:sp>
      <p:sp>
        <p:nvSpPr>
          <p:cNvPr id="158911" name="Rectangle 1392"/>
          <p:cNvSpPr>
            <a:spLocks noChangeArrowheads="1"/>
          </p:cNvSpPr>
          <p:nvPr/>
        </p:nvSpPr>
        <p:spPr bwMode="auto">
          <a:xfrm>
            <a:off x="4713288" y="947738"/>
            <a:ext cx="103187" cy="7937"/>
          </a:xfrm>
          <a:prstGeom prst="rect">
            <a:avLst/>
          </a:prstGeom>
          <a:solidFill>
            <a:srgbClr val="E5E5E5"/>
          </a:solidFill>
          <a:ln w="9525">
            <a:noFill/>
            <a:miter lim="800000"/>
            <a:headEnd/>
            <a:tailEnd/>
          </a:ln>
        </p:spPr>
        <p:txBody>
          <a:bodyPr/>
          <a:lstStyle/>
          <a:p>
            <a:endParaRPr lang="es-CL">
              <a:latin typeface="Calibri" pitchFamily="34" charset="0"/>
            </a:endParaRPr>
          </a:p>
        </p:txBody>
      </p:sp>
      <p:sp>
        <p:nvSpPr>
          <p:cNvPr id="158912" name="Rectangle 1393"/>
          <p:cNvSpPr>
            <a:spLocks noChangeArrowheads="1"/>
          </p:cNvSpPr>
          <p:nvPr/>
        </p:nvSpPr>
        <p:spPr bwMode="auto">
          <a:xfrm>
            <a:off x="4713288" y="941388"/>
            <a:ext cx="103187" cy="6350"/>
          </a:xfrm>
          <a:prstGeom prst="rect">
            <a:avLst/>
          </a:prstGeom>
          <a:solidFill>
            <a:srgbClr val="E9E9E9"/>
          </a:solidFill>
          <a:ln w="9525">
            <a:noFill/>
            <a:miter lim="800000"/>
            <a:headEnd/>
            <a:tailEnd/>
          </a:ln>
        </p:spPr>
        <p:txBody>
          <a:bodyPr/>
          <a:lstStyle/>
          <a:p>
            <a:endParaRPr lang="es-CL">
              <a:latin typeface="Calibri" pitchFamily="34" charset="0"/>
            </a:endParaRPr>
          </a:p>
        </p:txBody>
      </p:sp>
      <p:sp>
        <p:nvSpPr>
          <p:cNvPr id="158913" name="Rectangle 1394"/>
          <p:cNvSpPr>
            <a:spLocks noChangeArrowheads="1"/>
          </p:cNvSpPr>
          <p:nvPr/>
        </p:nvSpPr>
        <p:spPr bwMode="auto">
          <a:xfrm>
            <a:off x="4713288" y="935038"/>
            <a:ext cx="103187" cy="6350"/>
          </a:xfrm>
          <a:prstGeom prst="rect">
            <a:avLst/>
          </a:prstGeom>
          <a:solidFill>
            <a:srgbClr val="ECECEC"/>
          </a:solidFill>
          <a:ln w="9525">
            <a:noFill/>
            <a:miter lim="800000"/>
            <a:headEnd/>
            <a:tailEnd/>
          </a:ln>
        </p:spPr>
        <p:txBody>
          <a:bodyPr/>
          <a:lstStyle/>
          <a:p>
            <a:endParaRPr lang="es-CL">
              <a:latin typeface="Calibri" pitchFamily="34" charset="0"/>
            </a:endParaRPr>
          </a:p>
        </p:txBody>
      </p:sp>
      <p:sp>
        <p:nvSpPr>
          <p:cNvPr id="158914" name="Rectangle 1395"/>
          <p:cNvSpPr>
            <a:spLocks noChangeArrowheads="1"/>
          </p:cNvSpPr>
          <p:nvPr/>
        </p:nvSpPr>
        <p:spPr bwMode="auto">
          <a:xfrm>
            <a:off x="4713288" y="927100"/>
            <a:ext cx="103187" cy="7938"/>
          </a:xfrm>
          <a:prstGeom prst="rect">
            <a:avLst/>
          </a:prstGeom>
          <a:solidFill>
            <a:srgbClr val="EFEFEF"/>
          </a:solidFill>
          <a:ln w="9525">
            <a:noFill/>
            <a:miter lim="800000"/>
            <a:headEnd/>
            <a:tailEnd/>
          </a:ln>
        </p:spPr>
        <p:txBody>
          <a:bodyPr/>
          <a:lstStyle/>
          <a:p>
            <a:endParaRPr lang="es-CL">
              <a:latin typeface="Calibri" pitchFamily="34" charset="0"/>
            </a:endParaRPr>
          </a:p>
        </p:txBody>
      </p:sp>
      <p:sp>
        <p:nvSpPr>
          <p:cNvPr id="158915" name="Rectangle 1396"/>
          <p:cNvSpPr>
            <a:spLocks noChangeArrowheads="1"/>
          </p:cNvSpPr>
          <p:nvPr/>
        </p:nvSpPr>
        <p:spPr bwMode="auto">
          <a:xfrm>
            <a:off x="4713288" y="920750"/>
            <a:ext cx="103187" cy="6350"/>
          </a:xfrm>
          <a:prstGeom prst="rect">
            <a:avLst/>
          </a:prstGeom>
          <a:solidFill>
            <a:srgbClr val="F2F2F2"/>
          </a:solidFill>
          <a:ln w="9525">
            <a:noFill/>
            <a:miter lim="800000"/>
            <a:headEnd/>
            <a:tailEnd/>
          </a:ln>
        </p:spPr>
        <p:txBody>
          <a:bodyPr/>
          <a:lstStyle/>
          <a:p>
            <a:endParaRPr lang="es-CL">
              <a:latin typeface="Calibri" pitchFamily="34" charset="0"/>
            </a:endParaRPr>
          </a:p>
        </p:txBody>
      </p:sp>
      <p:sp>
        <p:nvSpPr>
          <p:cNvPr id="158916" name="Rectangle 1397"/>
          <p:cNvSpPr>
            <a:spLocks noChangeArrowheads="1"/>
          </p:cNvSpPr>
          <p:nvPr/>
        </p:nvSpPr>
        <p:spPr bwMode="auto">
          <a:xfrm>
            <a:off x="4713288" y="912813"/>
            <a:ext cx="103187" cy="7937"/>
          </a:xfrm>
          <a:prstGeom prst="rect">
            <a:avLst/>
          </a:prstGeom>
          <a:solidFill>
            <a:srgbClr val="F5F5F5"/>
          </a:solidFill>
          <a:ln w="9525">
            <a:noFill/>
            <a:miter lim="800000"/>
            <a:headEnd/>
            <a:tailEnd/>
          </a:ln>
        </p:spPr>
        <p:txBody>
          <a:bodyPr/>
          <a:lstStyle/>
          <a:p>
            <a:endParaRPr lang="es-CL">
              <a:latin typeface="Calibri" pitchFamily="34" charset="0"/>
            </a:endParaRPr>
          </a:p>
        </p:txBody>
      </p:sp>
      <p:sp>
        <p:nvSpPr>
          <p:cNvPr id="158917" name="Rectangle 1398"/>
          <p:cNvSpPr>
            <a:spLocks noChangeArrowheads="1"/>
          </p:cNvSpPr>
          <p:nvPr/>
        </p:nvSpPr>
        <p:spPr bwMode="auto">
          <a:xfrm>
            <a:off x="4713288" y="906463"/>
            <a:ext cx="103187" cy="6350"/>
          </a:xfrm>
          <a:prstGeom prst="rect">
            <a:avLst/>
          </a:prstGeom>
          <a:solidFill>
            <a:srgbClr val="F8F8F8"/>
          </a:solidFill>
          <a:ln w="9525">
            <a:noFill/>
            <a:miter lim="800000"/>
            <a:headEnd/>
            <a:tailEnd/>
          </a:ln>
        </p:spPr>
        <p:txBody>
          <a:bodyPr/>
          <a:lstStyle/>
          <a:p>
            <a:endParaRPr lang="es-CL">
              <a:latin typeface="Calibri" pitchFamily="34" charset="0"/>
            </a:endParaRPr>
          </a:p>
        </p:txBody>
      </p:sp>
      <p:sp>
        <p:nvSpPr>
          <p:cNvPr id="158918" name="Rectangle 1399"/>
          <p:cNvSpPr>
            <a:spLocks noChangeArrowheads="1"/>
          </p:cNvSpPr>
          <p:nvPr/>
        </p:nvSpPr>
        <p:spPr bwMode="auto">
          <a:xfrm>
            <a:off x="4713288" y="900113"/>
            <a:ext cx="103187" cy="6350"/>
          </a:xfrm>
          <a:prstGeom prst="rect">
            <a:avLst/>
          </a:prstGeom>
          <a:solidFill>
            <a:srgbClr val="FBFBFB"/>
          </a:solidFill>
          <a:ln w="9525">
            <a:noFill/>
            <a:miter lim="800000"/>
            <a:headEnd/>
            <a:tailEnd/>
          </a:ln>
        </p:spPr>
        <p:txBody>
          <a:bodyPr/>
          <a:lstStyle/>
          <a:p>
            <a:endParaRPr lang="es-CL">
              <a:latin typeface="Calibri" pitchFamily="34" charset="0"/>
            </a:endParaRPr>
          </a:p>
        </p:txBody>
      </p:sp>
      <p:sp>
        <p:nvSpPr>
          <p:cNvPr id="158919" name="Rectangle 1400"/>
          <p:cNvSpPr>
            <a:spLocks noChangeArrowheads="1"/>
          </p:cNvSpPr>
          <p:nvPr/>
        </p:nvSpPr>
        <p:spPr bwMode="auto">
          <a:xfrm>
            <a:off x="4713288" y="895350"/>
            <a:ext cx="103187" cy="4763"/>
          </a:xfrm>
          <a:prstGeom prst="rect">
            <a:avLst/>
          </a:prstGeom>
          <a:solidFill>
            <a:srgbClr val="FFFFFF"/>
          </a:solidFill>
          <a:ln w="9525">
            <a:noFill/>
            <a:miter lim="800000"/>
            <a:headEnd/>
            <a:tailEnd/>
          </a:ln>
        </p:spPr>
        <p:txBody>
          <a:bodyPr/>
          <a:lstStyle/>
          <a:p>
            <a:endParaRPr lang="es-CL">
              <a:latin typeface="Calibri" pitchFamily="34" charset="0"/>
            </a:endParaRPr>
          </a:p>
        </p:txBody>
      </p:sp>
      <p:sp>
        <p:nvSpPr>
          <p:cNvPr id="438649" name="Rectangle 1401"/>
          <p:cNvSpPr>
            <a:spLocks noChangeArrowheads="1"/>
          </p:cNvSpPr>
          <p:nvPr/>
        </p:nvSpPr>
        <p:spPr bwMode="auto">
          <a:xfrm>
            <a:off x="2516188" y="3128963"/>
            <a:ext cx="4638675" cy="503237"/>
          </a:xfrm>
          <a:prstGeom prst="rect">
            <a:avLst/>
          </a:prstGeom>
          <a:noFill/>
          <a:ln w="9525">
            <a:noFill/>
            <a:miter lim="800000"/>
            <a:headEnd/>
            <a:tailEnd/>
          </a:ln>
        </p:spPr>
        <p:txBody>
          <a:bodyPr wrap="none" lIns="0" tIns="0" rIns="0" bIns="0">
            <a:spAutoFit/>
          </a:bodyPr>
          <a:lstStyle/>
          <a:p>
            <a:pPr fontAlgn="auto">
              <a:spcAft>
                <a:spcPts val="0"/>
              </a:spcAft>
              <a:defRPr/>
            </a:pPr>
            <a:r>
              <a:rPr lang="es-ES_tradnl" sz="3300" b="1">
                <a:effectLst>
                  <a:outerShdw blurRad="38100" dist="38100" dir="2700000" algn="tl">
                    <a:srgbClr val="000000"/>
                  </a:outerShdw>
                </a:effectLst>
                <a:latin typeface="Times New Roman" pitchFamily="18" charset="0"/>
              </a:rPr>
              <a:t>LAS DESIGUALDADES </a:t>
            </a:r>
            <a:endParaRPr lang="es-ES_tradnl" b="1">
              <a:effectLst>
                <a:outerShdw blurRad="38100" dist="38100" dir="2700000" algn="tl">
                  <a:srgbClr val="000000"/>
                </a:outerShdw>
              </a:effectLst>
              <a:latin typeface="Times New Roman" pitchFamily="18" charset="0"/>
            </a:endParaRPr>
          </a:p>
        </p:txBody>
      </p:sp>
      <p:sp>
        <p:nvSpPr>
          <p:cNvPr id="438650" name="Rectangle 1402"/>
          <p:cNvSpPr>
            <a:spLocks noChangeArrowheads="1"/>
          </p:cNvSpPr>
          <p:nvPr/>
        </p:nvSpPr>
        <p:spPr bwMode="auto">
          <a:xfrm>
            <a:off x="3406775" y="3627438"/>
            <a:ext cx="2795588" cy="503237"/>
          </a:xfrm>
          <a:prstGeom prst="rect">
            <a:avLst/>
          </a:prstGeom>
          <a:noFill/>
          <a:ln w="9525">
            <a:noFill/>
            <a:miter lim="800000"/>
            <a:headEnd/>
            <a:tailEnd/>
          </a:ln>
        </p:spPr>
        <p:txBody>
          <a:bodyPr wrap="none" lIns="0" tIns="0" rIns="0" bIns="0">
            <a:spAutoFit/>
          </a:bodyPr>
          <a:lstStyle/>
          <a:p>
            <a:pPr fontAlgn="auto">
              <a:spcAft>
                <a:spcPts val="0"/>
              </a:spcAft>
              <a:defRPr/>
            </a:pPr>
            <a:r>
              <a:rPr lang="es-ES_tradnl" sz="3300" b="1">
                <a:effectLst>
                  <a:outerShdw blurRad="38100" dist="38100" dir="2700000" algn="tl">
                    <a:srgbClr val="000000"/>
                  </a:outerShdw>
                </a:effectLst>
                <a:latin typeface="Times New Roman" pitchFamily="18" charset="0"/>
              </a:rPr>
              <a:t>REGIONALES</a:t>
            </a:r>
            <a:endParaRPr lang="es-ES_tradnl" b="1">
              <a:effectLst>
                <a:outerShdw blurRad="38100" dist="38100" dir="2700000" algn="tl">
                  <a:srgbClr val="000000"/>
                </a:outerShdw>
              </a:effectLst>
              <a:latin typeface="Times New Roman" pitchFamily="18" charset="0"/>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Line 2"/>
          <p:cNvSpPr>
            <a:spLocks noChangeShapeType="1"/>
          </p:cNvSpPr>
          <p:nvPr/>
        </p:nvSpPr>
        <p:spPr bwMode="auto">
          <a:xfrm flipV="1">
            <a:off x="3052763" y="1195388"/>
            <a:ext cx="3175" cy="1876425"/>
          </a:xfrm>
          <a:prstGeom prst="line">
            <a:avLst/>
          </a:prstGeom>
          <a:noFill/>
          <a:ln w="57150">
            <a:solidFill>
              <a:srgbClr val="C00000"/>
            </a:solidFill>
            <a:round/>
            <a:headEnd/>
            <a:tailEnd/>
          </a:ln>
        </p:spPr>
        <p:txBody>
          <a:bodyPr/>
          <a:lstStyle/>
          <a:p>
            <a:endParaRPr lang="es-CL"/>
          </a:p>
        </p:txBody>
      </p:sp>
      <p:sp>
        <p:nvSpPr>
          <p:cNvPr id="160770" name="Freeform 3"/>
          <p:cNvSpPr>
            <a:spLocks/>
          </p:cNvSpPr>
          <p:nvPr/>
        </p:nvSpPr>
        <p:spPr bwMode="auto">
          <a:xfrm>
            <a:off x="2954338" y="1066800"/>
            <a:ext cx="196850" cy="193675"/>
          </a:xfrm>
          <a:custGeom>
            <a:avLst/>
            <a:gdLst>
              <a:gd name="T0" fmla="*/ 0 w 349"/>
              <a:gd name="T1" fmla="*/ 349 h 349"/>
              <a:gd name="T2" fmla="*/ 175 w 349"/>
              <a:gd name="T3" fmla="*/ 0 h 349"/>
              <a:gd name="T4" fmla="*/ 349 w 349"/>
              <a:gd name="T5" fmla="*/ 349 h 349"/>
              <a:gd name="T6" fmla="*/ 175 w 349"/>
              <a:gd name="T7" fmla="*/ 232 h 349"/>
              <a:gd name="T8" fmla="*/ 0 w 349"/>
              <a:gd name="T9" fmla="*/ 349 h 349"/>
              <a:gd name="T10" fmla="*/ 0 60000 65536"/>
              <a:gd name="T11" fmla="*/ 0 60000 65536"/>
              <a:gd name="T12" fmla="*/ 0 60000 65536"/>
              <a:gd name="T13" fmla="*/ 0 60000 65536"/>
              <a:gd name="T14" fmla="*/ 0 60000 65536"/>
              <a:gd name="T15" fmla="*/ 0 w 349"/>
              <a:gd name="T16" fmla="*/ 0 h 349"/>
              <a:gd name="T17" fmla="*/ 349 w 349"/>
              <a:gd name="T18" fmla="*/ 349 h 349"/>
            </a:gdLst>
            <a:ahLst/>
            <a:cxnLst>
              <a:cxn ang="T10">
                <a:pos x="T0" y="T1"/>
              </a:cxn>
              <a:cxn ang="T11">
                <a:pos x="T2" y="T3"/>
              </a:cxn>
              <a:cxn ang="T12">
                <a:pos x="T4" y="T5"/>
              </a:cxn>
              <a:cxn ang="T13">
                <a:pos x="T6" y="T7"/>
              </a:cxn>
              <a:cxn ang="T14">
                <a:pos x="T8" y="T9"/>
              </a:cxn>
            </a:cxnLst>
            <a:rect l="T15" t="T16" r="T17" b="T18"/>
            <a:pathLst>
              <a:path w="349" h="349">
                <a:moveTo>
                  <a:pt x="0" y="349"/>
                </a:moveTo>
                <a:lnTo>
                  <a:pt x="175" y="0"/>
                </a:lnTo>
                <a:lnTo>
                  <a:pt x="349" y="349"/>
                </a:lnTo>
                <a:lnTo>
                  <a:pt x="175" y="232"/>
                </a:lnTo>
                <a:lnTo>
                  <a:pt x="0" y="349"/>
                </a:lnTo>
                <a:close/>
              </a:path>
            </a:pathLst>
          </a:custGeom>
          <a:solidFill>
            <a:srgbClr val="FF0000"/>
          </a:solidFill>
          <a:ln w="9525">
            <a:solidFill>
              <a:srgbClr val="FFFF00"/>
            </a:solidFill>
            <a:round/>
            <a:headEnd/>
            <a:tailEnd/>
          </a:ln>
        </p:spPr>
        <p:txBody>
          <a:bodyPr/>
          <a:lstStyle/>
          <a:p>
            <a:endParaRPr lang="es-CL"/>
          </a:p>
        </p:txBody>
      </p:sp>
      <p:sp>
        <p:nvSpPr>
          <p:cNvPr id="160771" name="Line 4"/>
          <p:cNvSpPr>
            <a:spLocks noChangeShapeType="1"/>
          </p:cNvSpPr>
          <p:nvPr/>
        </p:nvSpPr>
        <p:spPr bwMode="auto">
          <a:xfrm>
            <a:off x="3048000" y="3079750"/>
            <a:ext cx="2801938" cy="3175"/>
          </a:xfrm>
          <a:prstGeom prst="line">
            <a:avLst/>
          </a:prstGeom>
          <a:noFill/>
          <a:ln w="57150">
            <a:solidFill>
              <a:srgbClr val="C00000"/>
            </a:solidFill>
            <a:round/>
            <a:headEnd/>
            <a:tailEnd/>
          </a:ln>
        </p:spPr>
        <p:txBody>
          <a:bodyPr/>
          <a:lstStyle/>
          <a:p>
            <a:endParaRPr lang="es-CL"/>
          </a:p>
        </p:txBody>
      </p:sp>
      <p:sp>
        <p:nvSpPr>
          <p:cNvPr id="160772" name="Freeform 5"/>
          <p:cNvSpPr>
            <a:spLocks/>
          </p:cNvSpPr>
          <p:nvPr/>
        </p:nvSpPr>
        <p:spPr bwMode="auto">
          <a:xfrm>
            <a:off x="5846763" y="3006725"/>
            <a:ext cx="193675" cy="193675"/>
          </a:xfrm>
          <a:custGeom>
            <a:avLst/>
            <a:gdLst>
              <a:gd name="T0" fmla="*/ 0 w 349"/>
              <a:gd name="T1" fmla="*/ 0 h 349"/>
              <a:gd name="T2" fmla="*/ 349 w 349"/>
              <a:gd name="T3" fmla="*/ 174 h 349"/>
              <a:gd name="T4" fmla="*/ 0 w 349"/>
              <a:gd name="T5" fmla="*/ 349 h 349"/>
              <a:gd name="T6" fmla="*/ 117 w 349"/>
              <a:gd name="T7" fmla="*/ 174 h 349"/>
              <a:gd name="T8" fmla="*/ 0 w 349"/>
              <a:gd name="T9" fmla="*/ 0 h 349"/>
              <a:gd name="T10" fmla="*/ 0 60000 65536"/>
              <a:gd name="T11" fmla="*/ 0 60000 65536"/>
              <a:gd name="T12" fmla="*/ 0 60000 65536"/>
              <a:gd name="T13" fmla="*/ 0 60000 65536"/>
              <a:gd name="T14" fmla="*/ 0 60000 65536"/>
              <a:gd name="T15" fmla="*/ 0 w 349"/>
              <a:gd name="T16" fmla="*/ 0 h 349"/>
              <a:gd name="T17" fmla="*/ 349 w 349"/>
              <a:gd name="T18" fmla="*/ 349 h 349"/>
            </a:gdLst>
            <a:ahLst/>
            <a:cxnLst>
              <a:cxn ang="T10">
                <a:pos x="T0" y="T1"/>
              </a:cxn>
              <a:cxn ang="T11">
                <a:pos x="T2" y="T3"/>
              </a:cxn>
              <a:cxn ang="T12">
                <a:pos x="T4" y="T5"/>
              </a:cxn>
              <a:cxn ang="T13">
                <a:pos x="T6" y="T7"/>
              </a:cxn>
              <a:cxn ang="T14">
                <a:pos x="T8" y="T9"/>
              </a:cxn>
            </a:cxnLst>
            <a:rect l="T15" t="T16" r="T17" b="T18"/>
            <a:pathLst>
              <a:path w="349" h="349">
                <a:moveTo>
                  <a:pt x="0" y="0"/>
                </a:moveTo>
                <a:lnTo>
                  <a:pt x="349" y="174"/>
                </a:lnTo>
                <a:lnTo>
                  <a:pt x="0" y="349"/>
                </a:lnTo>
                <a:lnTo>
                  <a:pt x="117" y="174"/>
                </a:lnTo>
                <a:lnTo>
                  <a:pt x="0" y="0"/>
                </a:lnTo>
                <a:close/>
              </a:path>
            </a:pathLst>
          </a:custGeom>
          <a:solidFill>
            <a:srgbClr val="993300"/>
          </a:solidFill>
          <a:ln w="9525">
            <a:solidFill>
              <a:srgbClr val="FFFF00"/>
            </a:solidFill>
            <a:round/>
            <a:headEnd/>
            <a:tailEnd/>
          </a:ln>
        </p:spPr>
        <p:txBody>
          <a:bodyPr/>
          <a:lstStyle/>
          <a:p>
            <a:endParaRPr lang="es-CL"/>
          </a:p>
        </p:txBody>
      </p:sp>
      <p:sp>
        <p:nvSpPr>
          <p:cNvPr id="160773" name="Freeform 6"/>
          <p:cNvSpPr>
            <a:spLocks/>
          </p:cNvSpPr>
          <p:nvPr/>
        </p:nvSpPr>
        <p:spPr bwMode="auto">
          <a:xfrm>
            <a:off x="3305175" y="1338263"/>
            <a:ext cx="2416175" cy="1401762"/>
          </a:xfrm>
          <a:custGeom>
            <a:avLst/>
            <a:gdLst>
              <a:gd name="T0" fmla="*/ 0 w 4311"/>
              <a:gd name="T1" fmla="*/ 2529 h 2529"/>
              <a:gd name="T2" fmla="*/ 41 w 4311"/>
              <a:gd name="T3" fmla="*/ 2420 h 2529"/>
              <a:gd name="T4" fmla="*/ 162 w 4311"/>
              <a:gd name="T5" fmla="*/ 2138 h 2529"/>
              <a:gd name="T6" fmla="*/ 356 w 4311"/>
              <a:gd name="T7" fmla="*/ 1735 h 2529"/>
              <a:gd name="T8" fmla="*/ 476 w 4311"/>
              <a:gd name="T9" fmla="*/ 1508 h 2529"/>
              <a:gd name="T10" fmla="*/ 611 w 4311"/>
              <a:gd name="T11" fmla="*/ 1274 h 2529"/>
              <a:gd name="T12" fmla="*/ 761 w 4311"/>
              <a:gd name="T13" fmla="*/ 1038 h 2529"/>
              <a:gd name="T14" fmla="*/ 923 w 4311"/>
              <a:gd name="T15" fmla="*/ 811 h 2529"/>
              <a:gd name="T16" fmla="*/ 1097 w 4311"/>
              <a:gd name="T17" fmla="*/ 596 h 2529"/>
              <a:gd name="T18" fmla="*/ 1282 w 4311"/>
              <a:gd name="T19" fmla="*/ 404 h 2529"/>
              <a:gd name="T20" fmla="*/ 1477 w 4311"/>
              <a:gd name="T21" fmla="*/ 242 h 2529"/>
              <a:gd name="T22" fmla="*/ 1681 w 4311"/>
              <a:gd name="T23" fmla="*/ 117 h 2529"/>
              <a:gd name="T24" fmla="*/ 1893 w 4311"/>
              <a:gd name="T25" fmla="*/ 31 h 2529"/>
              <a:gd name="T26" fmla="*/ 2113 w 4311"/>
              <a:gd name="T27" fmla="*/ 0 h 2529"/>
              <a:gd name="T28" fmla="*/ 2333 w 4311"/>
              <a:gd name="T29" fmla="*/ 24 h 2529"/>
              <a:gd name="T30" fmla="*/ 2550 w 4311"/>
              <a:gd name="T31" fmla="*/ 99 h 2529"/>
              <a:gd name="T32" fmla="*/ 2757 w 4311"/>
              <a:gd name="T33" fmla="*/ 217 h 2529"/>
              <a:gd name="T34" fmla="*/ 2960 w 4311"/>
              <a:gd name="T35" fmla="*/ 375 h 2529"/>
              <a:gd name="T36" fmla="*/ 3149 w 4311"/>
              <a:gd name="T37" fmla="*/ 561 h 2529"/>
              <a:gd name="T38" fmla="*/ 3331 w 4311"/>
              <a:gd name="T39" fmla="*/ 768 h 2529"/>
              <a:gd name="T40" fmla="*/ 3502 w 4311"/>
              <a:gd name="T41" fmla="*/ 991 h 2529"/>
              <a:gd name="T42" fmla="*/ 3659 w 4311"/>
              <a:gd name="T43" fmla="*/ 1222 h 2529"/>
              <a:gd name="T44" fmla="*/ 3801 w 4311"/>
              <a:gd name="T45" fmla="*/ 1451 h 2529"/>
              <a:gd name="T46" fmla="*/ 3928 w 4311"/>
              <a:gd name="T47" fmla="*/ 1676 h 2529"/>
              <a:gd name="T48" fmla="*/ 4134 w 4311"/>
              <a:gd name="T49" fmla="*/ 2072 h 2529"/>
              <a:gd name="T50" fmla="*/ 4264 w 4311"/>
              <a:gd name="T51" fmla="*/ 2354 h 2529"/>
              <a:gd name="T52" fmla="*/ 4311 w 4311"/>
              <a:gd name="T53" fmla="*/ 2462 h 252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311"/>
              <a:gd name="T82" fmla="*/ 0 h 2529"/>
              <a:gd name="T83" fmla="*/ 4311 w 4311"/>
              <a:gd name="T84" fmla="*/ 2529 h 252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311" h="2529">
                <a:moveTo>
                  <a:pt x="0" y="2529"/>
                </a:moveTo>
                <a:lnTo>
                  <a:pt x="41" y="2420"/>
                </a:lnTo>
                <a:lnTo>
                  <a:pt x="162" y="2138"/>
                </a:lnTo>
                <a:lnTo>
                  <a:pt x="356" y="1735"/>
                </a:lnTo>
                <a:lnTo>
                  <a:pt x="476" y="1508"/>
                </a:lnTo>
                <a:lnTo>
                  <a:pt x="611" y="1274"/>
                </a:lnTo>
                <a:lnTo>
                  <a:pt x="761" y="1038"/>
                </a:lnTo>
                <a:lnTo>
                  <a:pt x="923" y="811"/>
                </a:lnTo>
                <a:lnTo>
                  <a:pt x="1097" y="596"/>
                </a:lnTo>
                <a:lnTo>
                  <a:pt x="1282" y="404"/>
                </a:lnTo>
                <a:lnTo>
                  <a:pt x="1477" y="242"/>
                </a:lnTo>
                <a:lnTo>
                  <a:pt x="1681" y="117"/>
                </a:lnTo>
                <a:lnTo>
                  <a:pt x="1893" y="31"/>
                </a:lnTo>
                <a:lnTo>
                  <a:pt x="2113" y="0"/>
                </a:lnTo>
                <a:lnTo>
                  <a:pt x="2333" y="24"/>
                </a:lnTo>
                <a:lnTo>
                  <a:pt x="2550" y="99"/>
                </a:lnTo>
                <a:lnTo>
                  <a:pt x="2757" y="217"/>
                </a:lnTo>
                <a:lnTo>
                  <a:pt x="2960" y="375"/>
                </a:lnTo>
                <a:lnTo>
                  <a:pt x="3149" y="561"/>
                </a:lnTo>
                <a:lnTo>
                  <a:pt x="3331" y="768"/>
                </a:lnTo>
                <a:lnTo>
                  <a:pt x="3502" y="991"/>
                </a:lnTo>
                <a:lnTo>
                  <a:pt x="3659" y="1222"/>
                </a:lnTo>
                <a:lnTo>
                  <a:pt x="3801" y="1451"/>
                </a:lnTo>
                <a:lnTo>
                  <a:pt x="3928" y="1676"/>
                </a:lnTo>
                <a:lnTo>
                  <a:pt x="4134" y="2072"/>
                </a:lnTo>
                <a:lnTo>
                  <a:pt x="4264" y="2354"/>
                </a:lnTo>
                <a:lnTo>
                  <a:pt x="4311" y="2462"/>
                </a:lnTo>
              </a:path>
            </a:pathLst>
          </a:custGeom>
          <a:noFill/>
          <a:ln w="38100" cmpd="sng">
            <a:solidFill>
              <a:srgbClr val="C00000"/>
            </a:solidFill>
            <a:prstDash val="solid"/>
            <a:round/>
            <a:headEnd/>
            <a:tailEnd/>
          </a:ln>
        </p:spPr>
        <p:txBody>
          <a:bodyPr/>
          <a:lstStyle/>
          <a:p>
            <a:endParaRPr lang="es-CL"/>
          </a:p>
        </p:txBody>
      </p:sp>
      <p:sp>
        <p:nvSpPr>
          <p:cNvPr id="160774" name="Rectangle 7"/>
          <p:cNvSpPr>
            <a:spLocks noChangeArrowheads="1"/>
          </p:cNvSpPr>
          <p:nvPr/>
        </p:nvSpPr>
        <p:spPr bwMode="auto">
          <a:xfrm>
            <a:off x="422275" y="3722688"/>
            <a:ext cx="8188325" cy="2781300"/>
          </a:xfrm>
          <a:prstGeom prst="rect">
            <a:avLst/>
          </a:prstGeom>
          <a:solidFill>
            <a:srgbClr val="993300"/>
          </a:solidFill>
          <a:ln w="0">
            <a:solidFill>
              <a:srgbClr val="000000"/>
            </a:solidFill>
            <a:miter lim="800000"/>
            <a:headEnd/>
            <a:tailEnd/>
          </a:ln>
        </p:spPr>
        <p:txBody>
          <a:bodyPr/>
          <a:lstStyle/>
          <a:p>
            <a:endParaRPr lang="es-CL">
              <a:latin typeface="Calibri" pitchFamily="34" charset="0"/>
            </a:endParaRPr>
          </a:p>
        </p:txBody>
      </p:sp>
      <p:sp>
        <p:nvSpPr>
          <p:cNvPr id="160775" name="Rectangle 8"/>
          <p:cNvSpPr>
            <a:spLocks noChangeArrowheads="1"/>
          </p:cNvSpPr>
          <p:nvPr/>
        </p:nvSpPr>
        <p:spPr bwMode="auto">
          <a:xfrm>
            <a:off x="469900" y="3781425"/>
            <a:ext cx="6896100" cy="274638"/>
          </a:xfrm>
          <a:prstGeom prst="rect">
            <a:avLst/>
          </a:prstGeom>
          <a:solidFill>
            <a:srgbClr val="993300"/>
          </a:solidFill>
          <a:ln w="9525">
            <a:noFill/>
            <a:miter lim="800000"/>
            <a:headEnd/>
            <a:tailEnd/>
          </a:ln>
        </p:spPr>
        <p:txBody>
          <a:bodyPr wrap="none" lIns="0" tIns="0" rIns="0" bIns="0">
            <a:spAutoFit/>
          </a:bodyPr>
          <a:lstStyle/>
          <a:p>
            <a:r>
              <a:rPr lang="en-US" b="1"/>
              <a:t>Las desigualdades son pequenas a bajo niveles del PIB/cápita, </a:t>
            </a:r>
            <a:endParaRPr lang="en-US">
              <a:latin typeface="Times New Roman" pitchFamily="18" charset="0"/>
            </a:endParaRPr>
          </a:p>
        </p:txBody>
      </p:sp>
      <p:sp>
        <p:nvSpPr>
          <p:cNvPr id="160776" name="Rectangle 9"/>
          <p:cNvSpPr>
            <a:spLocks noChangeArrowheads="1"/>
          </p:cNvSpPr>
          <p:nvPr/>
        </p:nvSpPr>
        <p:spPr bwMode="auto">
          <a:xfrm>
            <a:off x="469900" y="4078288"/>
            <a:ext cx="7632700" cy="273050"/>
          </a:xfrm>
          <a:prstGeom prst="rect">
            <a:avLst/>
          </a:prstGeom>
          <a:solidFill>
            <a:srgbClr val="993300"/>
          </a:solidFill>
          <a:ln w="9525">
            <a:noFill/>
            <a:miter lim="800000"/>
            <a:headEnd/>
            <a:tailEnd/>
          </a:ln>
        </p:spPr>
        <p:txBody>
          <a:bodyPr wrap="none" lIns="0" tIns="0" rIns="0" bIns="0">
            <a:spAutoFit/>
          </a:bodyPr>
          <a:lstStyle/>
          <a:p>
            <a:r>
              <a:rPr lang="en-US" b="1"/>
              <a:t>aumentan significativamente con el crecimiento económico y una vez </a:t>
            </a:r>
            <a:endParaRPr lang="en-US">
              <a:latin typeface="Times New Roman" pitchFamily="18" charset="0"/>
            </a:endParaRPr>
          </a:p>
        </p:txBody>
      </p:sp>
      <p:sp>
        <p:nvSpPr>
          <p:cNvPr id="160777" name="Rectangle 10"/>
          <p:cNvSpPr>
            <a:spLocks noChangeArrowheads="1"/>
          </p:cNvSpPr>
          <p:nvPr/>
        </p:nvSpPr>
        <p:spPr bwMode="auto">
          <a:xfrm>
            <a:off x="469900" y="4376738"/>
            <a:ext cx="7112000" cy="274637"/>
          </a:xfrm>
          <a:prstGeom prst="rect">
            <a:avLst/>
          </a:prstGeom>
          <a:solidFill>
            <a:srgbClr val="993300"/>
          </a:solidFill>
          <a:ln w="9525">
            <a:noFill/>
            <a:miter lim="800000"/>
            <a:headEnd/>
            <a:tailEnd/>
          </a:ln>
        </p:spPr>
        <p:txBody>
          <a:bodyPr wrap="none" lIns="0" tIns="0" rIns="0" bIns="0">
            <a:spAutoFit/>
          </a:bodyPr>
          <a:lstStyle/>
          <a:p>
            <a:r>
              <a:rPr lang="en-US" b="1"/>
              <a:t>alcanzado un máximo se tiende a la convergencia. Williamson (U </a:t>
            </a:r>
            <a:endParaRPr lang="en-US">
              <a:latin typeface="Times New Roman" pitchFamily="18" charset="0"/>
            </a:endParaRPr>
          </a:p>
        </p:txBody>
      </p:sp>
      <p:sp>
        <p:nvSpPr>
          <p:cNvPr id="160778" name="Rectangle 11"/>
          <p:cNvSpPr>
            <a:spLocks noChangeArrowheads="1"/>
          </p:cNvSpPr>
          <p:nvPr/>
        </p:nvSpPr>
        <p:spPr bwMode="auto">
          <a:xfrm>
            <a:off x="469900" y="4675188"/>
            <a:ext cx="7383463" cy="274637"/>
          </a:xfrm>
          <a:prstGeom prst="rect">
            <a:avLst/>
          </a:prstGeom>
          <a:solidFill>
            <a:srgbClr val="993300"/>
          </a:solidFill>
          <a:ln w="9525">
            <a:noFill/>
            <a:miter lim="800000"/>
            <a:headEnd/>
            <a:tailEnd/>
          </a:ln>
        </p:spPr>
        <p:txBody>
          <a:bodyPr wrap="none" lIns="0" tIns="0" rIns="0" bIns="0">
            <a:spAutoFit/>
          </a:bodyPr>
          <a:lstStyle/>
          <a:p>
            <a:r>
              <a:rPr lang="en-US" b="1"/>
              <a:t>invertida) "Hay una relación fundada entre el dualismo regional y el </a:t>
            </a:r>
            <a:endParaRPr lang="en-US">
              <a:latin typeface="Times New Roman" pitchFamily="18" charset="0"/>
            </a:endParaRPr>
          </a:p>
        </p:txBody>
      </p:sp>
      <p:sp>
        <p:nvSpPr>
          <p:cNvPr id="160779" name="Rectangle 12"/>
          <p:cNvSpPr>
            <a:spLocks noChangeArrowheads="1"/>
          </p:cNvSpPr>
          <p:nvPr/>
        </p:nvSpPr>
        <p:spPr bwMode="auto">
          <a:xfrm>
            <a:off x="469900" y="4972050"/>
            <a:ext cx="7151688" cy="274638"/>
          </a:xfrm>
          <a:prstGeom prst="rect">
            <a:avLst/>
          </a:prstGeom>
          <a:solidFill>
            <a:srgbClr val="993300"/>
          </a:solidFill>
          <a:ln w="9525">
            <a:noFill/>
            <a:miter lim="800000"/>
            <a:headEnd/>
            <a:tailEnd/>
          </a:ln>
        </p:spPr>
        <p:txBody>
          <a:bodyPr wrap="none" lIns="0" tIns="0" rIns="0" bIns="0">
            <a:spAutoFit/>
          </a:bodyPr>
          <a:lstStyle/>
          <a:p>
            <a:r>
              <a:rPr lang="en-US" b="1"/>
              <a:t>desarrollo económico nacional: una creciente desigualdad en las </a:t>
            </a:r>
            <a:endParaRPr lang="en-US">
              <a:latin typeface="Times New Roman" pitchFamily="18" charset="0"/>
            </a:endParaRPr>
          </a:p>
        </p:txBody>
      </p:sp>
      <p:sp>
        <p:nvSpPr>
          <p:cNvPr id="160780" name="Rectangle 13"/>
          <p:cNvSpPr>
            <a:spLocks noChangeArrowheads="1"/>
          </p:cNvSpPr>
          <p:nvPr/>
        </p:nvSpPr>
        <p:spPr bwMode="auto">
          <a:xfrm>
            <a:off x="469900" y="5270500"/>
            <a:ext cx="7785100" cy="274638"/>
          </a:xfrm>
          <a:prstGeom prst="rect">
            <a:avLst/>
          </a:prstGeom>
          <a:solidFill>
            <a:srgbClr val="993300"/>
          </a:solidFill>
          <a:ln w="9525">
            <a:noFill/>
            <a:miter lim="800000"/>
            <a:headEnd/>
            <a:tailEnd/>
          </a:ln>
        </p:spPr>
        <p:txBody>
          <a:bodyPr wrap="none" lIns="0" tIns="0" rIns="0" bIns="0">
            <a:spAutoFit/>
          </a:bodyPr>
          <a:lstStyle/>
          <a:p>
            <a:r>
              <a:rPr lang="en-US" b="1"/>
              <a:t>rentas regionales y una dualismo norte-sur cada vez mayor son típicos </a:t>
            </a:r>
            <a:endParaRPr lang="en-US">
              <a:latin typeface="Times New Roman" pitchFamily="18" charset="0"/>
            </a:endParaRPr>
          </a:p>
        </p:txBody>
      </p:sp>
      <p:sp>
        <p:nvSpPr>
          <p:cNvPr id="160781" name="Rectangle 14"/>
          <p:cNvSpPr>
            <a:spLocks noChangeArrowheads="1"/>
          </p:cNvSpPr>
          <p:nvPr/>
        </p:nvSpPr>
        <p:spPr bwMode="auto">
          <a:xfrm>
            <a:off x="469900" y="5570538"/>
            <a:ext cx="7972425" cy="273050"/>
          </a:xfrm>
          <a:prstGeom prst="rect">
            <a:avLst/>
          </a:prstGeom>
          <a:solidFill>
            <a:srgbClr val="993300"/>
          </a:solidFill>
          <a:ln w="9525">
            <a:noFill/>
            <a:miter lim="800000"/>
            <a:headEnd/>
            <a:tailEnd/>
          </a:ln>
        </p:spPr>
        <p:txBody>
          <a:bodyPr lIns="0" tIns="0" rIns="0" bIns="0">
            <a:spAutoFit/>
          </a:bodyPr>
          <a:lstStyle/>
          <a:p>
            <a:r>
              <a:rPr lang="en-US" b="1"/>
              <a:t>de las primeras etapas del desarrollo, mientras que la convergencia </a:t>
            </a:r>
            <a:endParaRPr lang="en-US">
              <a:latin typeface="Times New Roman" pitchFamily="18" charset="0"/>
            </a:endParaRPr>
          </a:p>
        </p:txBody>
      </p:sp>
      <p:sp>
        <p:nvSpPr>
          <p:cNvPr id="160782" name="Rectangle 15"/>
          <p:cNvSpPr>
            <a:spLocks noChangeArrowheads="1"/>
          </p:cNvSpPr>
          <p:nvPr/>
        </p:nvSpPr>
        <p:spPr bwMode="auto">
          <a:xfrm>
            <a:off x="469900" y="5868988"/>
            <a:ext cx="7123113" cy="274637"/>
          </a:xfrm>
          <a:prstGeom prst="rect">
            <a:avLst/>
          </a:prstGeom>
          <a:solidFill>
            <a:srgbClr val="993300"/>
          </a:solidFill>
          <a:ln w="9525">
            <a:noFill/>
            <a:miter lim="800000"/>
            <a:headEnd/>
            <a:tailEnd/>
          </a:ln>
        </p:spPr>
        <p:txBody>
          <a:bodyPr wrap="none" lIns="0" tIns="0" rIns="0" bIns="0">
            <a:spAutoFit/>
          </a:bodyPr>
          <a:lstStyle/>
          <a:p>
            <a:r>
              <a:rPr lang="en-US" b="1"/>
              <a:t>nacional y la desaparición de los serios problemas norte-sur son </a:t>
            </a:r>
            <a:endParaRPr lang="en-US">
              <a:latin typeface="Times New Roman" pitchFamily="18" charset="0"/>
            </a:endParaRPr>
          </a:p>
        </p:txBody>
      </p:sp>
      <p:sp>
        <p:nvSpPr>
          <p:cNvPr id="160783" name="Rectangle 16"/>
          <p:cNvSpPr>
            <a:spLocks noChangeArrowheads="1"/>
          </p:cNvSpPr>
          <p:nvPr/>
        </p:nvSpPr>
        <p:spPr bwMode="auto">
          <a:xfrm>
            <a:off x="469900" y="6165850"/>
            <a:ext cx="7608888" cy="274638"/>
          </a:xfrm>
          <a:prstGeom prst="rect">
            <a:avLst/>
          </a:prstGeom>
          <a:solidFill>
            <a:srgbClr val="993300"/>
          </a:solidFill>
          <a:ln w="9525">
            <a:noFill/>
            <a:miter lim="800000"/>
            <a:headEnd/>
            <a:tailEnd/>
          </a:ln>
        </p:spPr>
        <p:txBody>
          <a:bodyPr wrap="none" lIns="0" tIns="0" rIns="0" bIns="0">
            <a:spAutoFit/>
          </a:bodyPr>
          <a:lstStyle/>
          <a:p>
            <a:r>
              <a:rPr lang="en-US" b="1"/>
              <a:t>típicos de etapas mas maduras del desarrollo y crecimiento nacional. </a:t>
            </a:r>
            <a:endParaRPr lang="en-US">
              <a:latin typeface="Times New Roman" pitchFamily="18" charset="0"/>
            </a:endParaRPr>
          </a:p>
        </p:txBody>
      </p:sp>
      <p:sp>
        <p:nvSpPr>
          <p:cNvPr id="160784" name="Text Box 17"/>
          <p:cNvSpPr txBox="1">
            <a:spLocks noChangeArrowheads="1"/>
          </p:cNvSpPr>
          <p:nvPr/>
        </p:nvSpPr>
        <p:spPr bwMode="auto">
          <a:xfrm>
            <a:off x="1219200" y="1555750"/>
            <a:ext cx="1600200" cy="641350"/>
          </a:xfrm>
          <a:prstGeom prst="rect">
            <a:avLst/>
          </a:prstGeom>
          <a:noFill/>
          <a:ln w="9525">
            <a:noFill/>
            <a:miter lim="800000"/>
            <a:headEnd/>
            <a:tailEnd/>
          </a:ln>
        </p:spPr>
        <p:txBody>
          <a:bodyPr wrap="none">
            <a:spAutoFit/>
          </a:bodyPr>
          <a:lstStyle/>
          <a:p>
            <a:r>
              <a:rPr lang="en-US" b="1">
                <a:latin typeface="Calibri" pitchFamily="34" charset="0"/>
              </a:rPr>
              <a:t>Desigualdad</a:t>
            </a:r>
          </a:p>
          <a:p>
            <a:r>
              <a:rPr lang="en-US" b="1">
                <a:latin typeface="Calibri" pitchFamily="34" charset="0"/>
              </a:rPr>
              <a:t>Regional</a:t>
            </a:r>
            <a:endParaRPr lang="es-ES_tradnl" b="1">
              <a:latin typeface="Calibri" pitchFamily="34" charset="0"/>
            </a:endParaRPr>
          </a:p>
        </p:txBody>
      </p:sp>
      <p:sp>
        <p:nvSpPr>
          <p:cNvPr id="160785" name="Text Box 18"/>
          <p:cNvSpPr txBox="1">
            <a:spLocks noChangeArrowheads="1"/>
          </p:cNvSpPr>
          <p:nvPr/>
        </p:nvSpPr>
        <p:spPr bwMode="auto">
          <a:xfrm>
            <a:off x="3886200" y="3214688"/>
            <a:ext cx="1225550" cy="366712"/>
          </a:xfrm>
          <a:prstGeom prst="rect">
            <a:avLst/>
          </a:prstGeom>
          <a:noFill/>
          <a:ln w="9525">
            <a:noFill/>
            <a:miter lim="800000"/>
            <a:headEnd/>
            <a:tailEnd/>
          </a:ln>
        </p:spPr>
        <p:txBody>
          <a:bodyPr wrap="none">
            <a:spAutoFit/>
          </a:bodyPr>
          <a:lstStyle/>
          <a:p>
            <a:r>
              <a:rPr lang="en-US" b="1">
                <a:latin typeface="Times New Roman" pitchFamily="18" charset="0"/>
              </a:rPr>
              <a:t>PIB/cápita</a:t>
            </a:r>
            <a:endParaRPr lang="es-ES_tradnl" b="1">
              <a:latin typeface="Times New Roman" pitchFamily="18" charset="0"/>
            </a:endParaRPr>
          </a:p>
        </p:txBody>
      </p:sp>
      <p:sp>
        <p:nvSpPr>
          <p:cNvPr id="440339" name="Text Box 19"/>
          <p:cNvSpPr txBox="1">
            <a:spLocks noChangeArrowheads="1"/>
          </p:cNvSpPr>
          <p:nvPr/>
        </p:nvSpPr>
        <p:spPr bwMode="auto">
          <a:xfrm>
            <a:off x="0" y="228600"/>
            <a:ext cx="9144000" cy="519113"/>
          </a:xfrm>
          <a:prstGeom prst="rect">
            <a:avLst/>
          </a:prstGeom>
          <a:noFill/>
          <a:ln w="9525">
            <a:noFill/>
            <a:miter lim="800000"/>
            <a:headEnd/>
            <a:tailEnd/>
          </a:ln>
          <a:effectLst/>
        </p:spPr>
        <p:txBody>
          <a:bodyPr>
            <a:spAutoFit/>
          </a:bodyPr>
          <a:lstStyle/>
          <a:p>
            <a:pPr algn="ctr" fontAlgn="auto">
              <a:spcAft>
                <a:spcPts val="0"/>
              </a:spcAft>
              <a:defRPr/>
            </a:pPr>
            <a:r>
              <a:rPr lang="en-US" sz="2800" b="1" dirty="0" err="1">
                <a:effectLst>
                  <a:outerShdw blurRad="38100" dist="38100" dir="2700000" algn="tl">
                    <a:srgbClr val="000000"/>
                  </a:outerShdw>
                </a:effectLst>
                <a:latin typeface="+mn-lt"/>
              </a:rPr>
              <a:t>Desigualdades</a:t>
            </a:r>
            <a:r>
              <a:rPr lang="en-US" sz="2800" b="1" dirty="0">
                <a:effectLst>
                  <a:outerShdw blurRad="38100" dist="38100" dir="2700000" algn="tl">
                    <a:srgbClr val="000000"/>
                  </a:outerShdw>
                </a:effectLst>
                <a:latin typeface="+mn-lt"/>
              </a:rPr>
              <a:t> </a:t>
            </a:r>
            <a:r>
              <a:rPr lang="en-US" sz="2800" b="1" dirty="0" err="1">
                <a:effectLst>
                  <a:outerShdw blurRad="38100" dist="38100" dir="2700000" algn="tl">
                    <a:srgbClr val="000000"/>
                  </a:outerShdw>
                </a:effectLst>
                <a:latin typeface="+mn-lt"/>
              </a:rPr>
              <a:t>Regionales</a:t>
            </a:r>
            <a:endParaRPr lang="es-ES_tradnl" sz="2800" b="1" dirty="0">
              <a:effectLst>
                <a:outerShdw blurRad="38100" dist="38100" dir="2700000" algn="tl">
                  <a:srgbClr val="000000"/>
                </a:outerShdw>
              </a:effectLst>
              <a:latin typeface="+mn-lt"/>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2817" name="Group 2"/>
          <p:cNvGrpSpPr>
            <a:grpSpLocks/>
          </p:cNvGrpSpPr>
          <p:nvPr/>
        </p:nvGrpSpPr>
        <p:grpSpPr bwMode="auto">
          <a:xfrm>
            <a:off x="784225" y="457200"/>
            <a:ext cx="7750175" cy="6140450"/>
            <a:chOff x="1300" y="912"/>
            <a:chExt cx="2929" cy="2256"/>
          </a:xfrm>
        </p:grpSpPr>
        <p:sp>
          <p:nvSpPr>
            <p:cNvPr id="162818" name="Rectangle 3"/>
            <p:cNvSpPr>
              <a:spLocks noChangeArrowheads="1"/>
            </p:cNvSpPr>
            <p:nvPr/>
          </p:nvSpPr>
          <p:spPr bwMode="auto">
            <a:xfrm>
              <a:off x="1334" y="946"/>
              <a:ext cx="2861" cy="2188"/>
            </a:xfrm>
            <a:prstGeom prst="rect">
              <a:avLst/>
            </a:prstGeom>
            <a:solidFill>
              <a:srgbClr val="993300"/>
            </a:solidFill>
            <a:ln w="0">
              <a:solidFill>
                <a:srgbClr val="000000"/>
              </a:solidFill>
              <a:miter lim="800000"/>
              <a:headEnd/>
              <a:tailEnd/>
            </a:ln>
          </p:spPr>
          <p:txBody>
            <a:bodyPr/>
            <a:lstStyle/>
            <a:p>
              <a:endParaRPr lang="es-CL">
                <a:latin typeface="Calibri" pitchFamily="34" charset="0"/>
              </a:endParaRPr>
            </a:p>
          </p:txBody>
        </p:sp>
        <p:sp>
          <p:nvSpPr>
            <p:cNvPr id="162819" name="Freeform 4"/>
            <p:cNvSpPr>
              <a:spLocks/>
            </p:cNvSpPr>
            <p:nvPr/>
          </p:nvSpPr>
          <p:spPr bwMode="auto">
            <a:xfrm>
              <a:off x="1300" y="912"/>
              <a:ext cx="34" cy="2256"/>
            </a:xfrm>
            <a:custGeom>
              <a:avLst/>
              <a:gdLst>
                <a:gd name="T0" fmla="*/ 0 w 170"/>
                <a:gd name="T1" fmla="*/ 0 h 11280"/>
                <a:gd name="T2" fmla="*/ 170 w 170"/>
                <a:gd name="T3" fmla="*/ 170 h 11280"/>
                <a:gd name="T4" fmla="*/ 170 w 170"/>
                <a:gd name="T5" fmla="*/ 11110 h 11280"/>
                <a:gd name="T6" fmla="*/ 0 w 170"/>
                <a:gd name="T7" fmla="*/ 11280 h 11280"/>
                <a:gd name="T8" fmla="*/ 0 w 170"/>
                <a:gd name="T9" fmla="*/ 0 h 11280"/>
                <a:gd name="T10" fmla="*/ 0 60000 65536"/>
                <a:gd name="T11" fmla="*/ 0 60000 65536"/>
                <a:gd name="T12" fmla="*/ 0 60000 65536"/>
                <a:gd name="T13" fmla="*/ 0 60000 65536"/>
                <a:gd name="T14" fmla="*/ 0 60000 65536"/>
                <a:gd name="T15" fmla="*/ 0 w 170"/>
                <a:gd name="T16" fmla="*/ 0 h 11280"/>
                <a:gd name="T17" fmla="*/ 170 w 170"/>
                <a:gd name="T18" fmla="*/ 11280 h 11280"/>
              </a:gdLst>
              <a:ahLst/>
              <a:cxnLst>
                <a:cxn ang="T10">
                  <a:pos x="T0" y="T1"/>
                </a:cxn>
                <a:cxn ang="T11">
                  <a:pos x="T2" y="T3"/>
                </a:cxn>
                <a:cxn ang="T12">
                  <a:pos x="T4" y="T5"/>
                </a:cxn>
                <a:cxn ang="T13">
                  <a:pos x="T6" y="T7"/>
                </a:cxn>
                <a:cxn ang="T14">
                  <a:pos x="T8" y="T9"/>
                </a:cxn>
              </a:cxnLst>
              <a:rect l="T15" t="T16" r="T17" b="T18"/>
              <a:pathLst>
                <a:path w="170" h="11280">
                  <a:moveTo>
                    <a:pt x="0" y="0"/>
                  </a:moveTo>
                  <a:lnTo>
                    <a:pt x="170" y="170"/>
                  </a:lnTo>
                  <a:lnTo>
                    <a:pt x="170" y="11110"/>
                  </a:lnTo>
                  <a:lnTo>
                    <a:pt x="0" y="11280"/>
                  </a:lnTo>
                  <a:lnTo>
                    <a:pt x="0" y="0"/>
                  </a:lnTo>
                  <a:close/>
                </a:path>
              </a:pathLst>
            </a:custGeom>
            <a:solidFill>
              <a:srgbClr val="993300"/>
            </a:solidFill>
            <a:ln w="0">
              <a:solidFill>
                <a:srgbClr val="000000"/>
              </a:solidFill>
              <a:prstDash val="solid"/>
              <a:round/>
              <a:headEnd/>
              <a:tailEnd/>
            </a:ln>
          </p:spPr>
          <p:txBody>
            <a:bodyPr/>
            <a:lstStyle/>
            <a:p>
              <a:endParaRPr lang="es-CL"/>
            </a:p>
          </p:txBody>
        </p:sp>
        <p:sp>
          <p:nvSpPr>
            <p:cNvPr id="162820" name="Freeform 5"/>
            <p:cNvSpPr>
              <a:spLocks/>
            </p:cNvSpPr>
            <p:nvPr/>
          </p:nvSpPr>
          <p:spPr bwMode="auto">
            <a:xfrm>
              <a:off x="1300" y="912"/>
              <a:ext cx="2929" cy="34"/>
            </a:xfrm>
            <a:custGeom>
              <a:avLst/>
              <a:gdLst>
                <a:gd name="T0" fmla="*/ 0 w 14645"/>
                <a:gd name="T1" fmla="*/ 0 h 170"/>
                <a:gd name="T2" fmla="*/ 170 w 14645"/>
                <a:gd name="T3" fmla="*/ 170 h 170"/>
                <a:gd name="T4" fmla="*/ 14475 w 14645"/>
                <a:gd name="T5" fmla="*/ 170 h 170"/>
                <a:gd name="T6" fmla="*/ 14645 w 14645"/>
                <a:gd name="T7" fmla="*/ 0 h 170"/>
                <a:gd name="T8" fmla="*/ 0 w 14645"/>
                <a:gd name="T9" fmla="*/ 0 h 170"/>
                <a:gd name="T10" fmla="*/ 0 60000 65536"/>
                <a:gd name="T11" fmla="*/ 0 60000 65536"/>
                <a:gd name="T12" fmla="*/ 0 60000 65536"/>
                <a:gd name="T13" fmla="*/ 0 60000 65536"/>
                <a:gd name="T14" fmla="*/ 0 60000 65536"/>
                <a:gd name="T15" fmla="*/ 0 w 14645"/>
                <a:gd name="T16" fmla="*/ 0 h 170"/>
                <a:gd name="T17" fmla="*/ 14645 w 14645"/>
                <a:gd name="T18" fmla="*/ 170 h 170"/>
              </a:gdLst>
              <a:ahLst/>
              <a:cxnLst>
                <a:cxn ang="T10">
                  <a:pos x="T0" y="T1"/>
                </a:cxn>
                <a:cxn ang="T11">
                  <a:pos x="T2" y="T3"/>
                </a:cxn>
                <a:cxn ang="T12">
                  <a:pos x="T4" y="T5"/>
                </a:cxn>
                <a:cxn ang="T13">
                  <a:pos x="T6" y="T7"/>
                </a:cxn>
                <a:cxn ang="T14">
                  <a:pos x="T8" y="T9"/>
                </a:cxn>
              </a:cxnLst>
              <a:rect l="T15" t="T16" r="T17" b="T18"/>
              <a:pathLst>
                <a:path w="14645" h="170">
                  <a:moveTo>
                    <a:pt x="0" y="0"/>
                  </a:moveTo>
                  <a:lnTo>
                    <a:pt x="170" y="170"/>
                  </a:lnTo>
                  <a:lnTo>
                    <a:pt x="14475" y="170"/>
                  </a:lnTo>
                  <a:lnTo>
                    <a:pt x="14645" y="0"/>
                  </a:lnTo>
                  <a:lnTo>
                    <a:pt x="0" y="0"/>
                  </a:lnTo>
                  <a:close/>
                </a:path>
              </a:pathLst>
            </a:custGeom>
            <a:solidFill>
              <a:srgbClr val="993300"/>
            </a:solidFill>
            <a:ln w="0">
              <a:solidFill>
                <a:srgbClr val="000000"/>
              </a:solidFill>
              <a:prstDash val="solid"/>
              <a:round/>
              <a:headEnd/>
              <a:tailEnd/>
            </a:ln>
          </p:spPr>
          <p:txBody>
            <a:bodyPr/>
            <a:lstStyle/>
            <a:p>
              <a:endParaRPr lang="es-CL"/>
            </a:p>
          </p:txBody>
        </p:sp>
        <p:sp>
          <p:nvSpPr>
            <p:cNvPr id="162821" name="Freeform 6"/>
            <p:cNvSpPr>
              <a:spLocks/>
            </p:cNvSpPr>
            <p:nvPr/>
          </p:nvSpPr>
          <p:spPr bwMode="auto">
            <a:xfrm>
              <a:off x="4195" y="912"/>
              <a:ext cx="34" cy="2256"/>
            </a:xfrm>
            <a:custGeom>
              <a:avLst/>
              <a:gdLst>
                <a:gd name="T0" fmla="*/ 170 w 170"/>
                <a:gd name="T1" fmla="*/ 11280 h 11280"/>
                <a:gd name="T2" fmla="*/ 0 w 170"/>
                <a:gd name="T3" fmla="*/ 11110 h 11280"/>
                <a:gd name="T4" fmla="*/ 0 w 170"/>
                <a:gd name="T5" fmla="*/ 170 h 11280"/>
                <a:gd name="T6" fmla="*/ 170 w 170"/>
                <a:gd name="T7" fmla="*/ 0 h 11280"/>
                <a:gd name="T8" fmla="*/ 170 w 170"/>
                <a:gd name="T9" fmla="*/ 11280 h 11280"/>
                <a:gd name="T10" fmla="*/ 0 60000 65536"/>
                <a:gd name="T11" fmla="*/ 0 60000 65536"/>
                <a:gd name="T12" fmla="*/ 0 60000 65536"/>
                <a:gd name="T13" fmla="*/ 0 60000 65536"/>
                <a:gd name="T14" fmla="*/ 0 60000 65536"/>
                <a:gd name="T15" fmla="*/ 0 w 170"/>
                <a:gd name="T16" fmla="*/ 0 h 11280"/>
                <a:gd name="T17" fmla="*/ 170 w 170"/>
                <a:gd name="T18" fmla="*/ 11280 h 11280"/>
              </a:gdLst>
              <a:ahLst/>
              <a:cxnLst>
                <a:cxn ang="T10">
                  <a:pos x="T0" y="T1"/>
                </a:cxn>
                <a:cxn ang="T11">
                  <a:pos x="T2" y="T3"/>
                </a:cxn>
                <a:cxn ang="T12">
                  <a:pos x="T4" y="T5"/>
                </a:cxn>
                <a:cxn ang="T13">
                  <a:pos x="T6" y="T7"/>
                </a:cxn>
                <a:cxn ang="T14">
                  <a:pos x="T8" y="T9"/>
                </a:cxn>
              </a:cxnLst>
              <a:rect l="T15" t="T16" r="T17" b="T18"/>
              <a:pathLst>
                <a:path w="170" h="11280">
                  <a:moveTo>
                    <a:pt x="170" y="11280"/>
                  </a:moveTo>
                  <a:lnTo>
                    <a:pt x="0" y="11110"/>
                  </a:lnTo>
                  <a:lnTo>
                    <a:pt x="0" y="170"/>
                  </a:lnTo>
                  <a:lnTo>
                    <a:pt x="170" y="0"/>
                  </a:lnTo>
                  <a:lnTo>
                    <a:pt x="170" y="11280"/>
                  </a:lnTo>
                  <a:close/>
                </a:path>
              </a:pathLst>
            </a:custGeom>
            <a:solidFill>
              <a:srgbClr val="993300"/>
            </a:solidFill>
            <a:ln w="0">
              <a:solidFill>
                <a:srgbClr val="000000"/>
              </a:solidFill>
              <a:prstDash val="solid"/>
              <a:round/>
              <a:headEnd/>
              <a:tailEnd/>
            </a:ln>
          </p:spPr>
          <p:txBody>
            <a:bodyPr/>
            <a:lstStyle/>
            <a:p>
              <a:endParaRPr lang="es-CL"/>
            </a:p>
          </p:txBody>
        </p:sp>
        <p:sp>
          <p:nvSpPr>
            <p:cNvPr id="162822" name="Freeform 7"/>
            <p:cNvSpPr>
              <a:spLocks/>
            </p:cNvSpPr>
            <p:nvPr/>
          </p:nvSpPr>
          <p:spPr bwMode="auto">
            <a:xfrm>
              <a:off x="1300" y="3134"/>
              <a:ext cx="2929" cy="34"/>
            </a:xfrm>
            <a:custGeom>
              <a:avLst/>
              <a:gdLst>
                <a:gd name="T0" fmla="*/ 14645 w 14645"/>
                <a:gd name="T1" fmla="*/ 170 h 170"/>
                <a:gd name="T2" fmla="*/ 0 w 14645"/>
                <a:gd name="T3" fmla="*/ 170 h 170"/>
                <a:gd name="T4" fmla="*/ 170 w 14645"/>
                <a:gd name="T5" fmla="*/ 0 h 170"/>
                <a:gd name="T6" fmla="*/ 14475 w 14645"/>
                <a:gd name="T7" fmla="*/ 0 h 170"/>
                <a:gd name="T8" fmla="*/ 14645 w 14645"/>
                <a:gd name="T9" fmla="*/ 170 h 170"/>
                <a:gd name="T10" fmla="*/ 0 60000 65536"/>
                <a:gd name="T11" fmla="*/ 0 60000 65536"/>
                <a:gd name="T12" fmla="*/ 0 60000 65536"/>
                <a:gd name="T13" fmla="*/ 0 60000 65536"/>
                <a:gd name="T14" fmla="*/ 0 60000 65536"/>
                <a:gd name="T15" fmla="*/ 0 w 14645"/>
                <a:gd name="T16" fmla="*/ 0 h 170"/>
                <a:gd name="T17" fmla="*/ 14645 w 14645"/>
                <a:gd name="T18" fmla="*/ 170 h 170"/>
              </a:gdLst>
              <a:ahLst/>
              <a:cxnLst>
                <a:cxn ang="T10">
                  <a:pos x="T0" y="T1"/>
                </a:cxn>
                <a:cxn ang="T11">
                  <a:pos x="T2" y="T3"/>
                </a:cxn>
                <a:cxn ang="T12">
                  <a:pos x="T4" y="T5"/>
                </a:cxn>
                <a:cxn ang="T13">
                  <a:pos x="T6" y="T7"/>
                </a:cxn>
                <a:cxn ang="T14">
                  <a:pos x="T8" y="T9"/>
                </a:cxn>
              </a:cxnLst>
              <a:rect l="T15" t="T16" r="T17" b="T18"/>
              <a:pathLst>
                <a:path w="14645" h="170">
                  <a:moveTo>
                    <a:pt x="14645" y="170"/>
                  </a:moveTo>
                  <a:lnTo>
                    <a:pt x="0" y="170"/>
                  </a:lnTo>
                  <a:lnTo>
                    <a:pt x="170" y="0"/>
                  </a:lnTo>
                  <a:lnTo>
                    <a:pt x="14475" y="0"/>
                  </a:lnTo>
                  <a:lnTo>
                    <a:pt x="14645" y="170"/>
                  </a:lnTo>
                  <a:close/>
                </a:path>
              </a:pathLst>
            </a:custGeom>
            <a:solidFill>
              <a:srgbClr val="993300"/>
            </a:solidFill>
            <a:ln w="0">
              <a:solidFill>
                <a:srgbClr val="000000"/>
              </a:solidFill>
              <a:prstDash val="solid"/>
              <a:round/>
              <a:headEnd/>
              <a:tailEnd/>
            </a:ln>
          </p:spPr>
          <p:txBody>
            <a:bodyPr/>
            <a:lstStyle/>
            <a:p>
              <a:endParaRPr lang="es-CL"/>
            </a:p>
          </p:txBody>
        </p:sp>
        <p:sp>
          <p:nvSpPr>
            <p:cNvPr id="162823" name="Rectangle 8"/>
            <p:cNvSpPr>
              <a:spLocks noChangeArrowheads="1"/>
            </p:cNvSpPr>
            <p:nvPr/>
          </p:nvSpPr>
          <p:spPr bwMode="auto">
            <a:xfrm>
              <a:off x="1368" y="984"/>
              <a:ext cx="2259" cy="112"/>
            </a:xfrm>
            <a:prstGeom prst="rect">
              <a:avLst/>
            </a:prstGeom>
            <a:solidFill>
              <a:srgbClr val="993300"/>
            </a:solidFill>
            <a:ln w="9525">
              <a:noFill/>
              <a:miter lim="800000"/>
              <a:headEnd/>
              <a:tailEnd/>
            </a:ln>
          </p:spPr>
          <p:txBody>
            <a:bodyPr wrap="none" lIns="0" tIns="0" rIns="0" bIns="0">
              <a:spAutoFit/>
            </a:bodyPr>
            <a:lstStyle/>
            <a:p>
              <a:pPr algn="just"/>
              <a:r>
                <a:rPr lang="en-US" sz="2000" b="1"/>
                <a:t>La investigación y los datos utilizados presentan </a:t>
              </a:r>
              <a:endParaRPr lang="en-US" sz="2000">
                <a:latin typeface="Times New Roman" pitchFamily="18" charset="0"/>
              </a:endParaRPr>
            </a:p>
          </p:txBody>
        </p:sp>
        <p:sp>
          <p:nvSpPr>
            <p:cNvPr id="162824" name="Rectangle 9"/>
            <p:cNvSpPr>
              <a:spLocks noChangeArrowheads="1"/>
            </p:cNvSpPr>
            <p:nvPr/>
          </p:nvSpPr>
          <p:spPr bwMode="auto">
            <a:xfrm>
              <a:off x="1368" y="1108"/>
              <a:ext cx="2580" cy="112"/>
            </a:xfrm>
            <a:prstGeom prst="rect">
              <a:avLst/>
            </a:prstGeom>
            <a:solidFill>
              <a:srgbClr val="993300"/>
            </a:solidFill>
            <a:ln w="9525">
              <a:noFill/>
              <a:miter lim="800000"/>
              <a:headEnd/>
              <a:tailEnd/>
            </a:ln>
          </p:spPr>
          <p:txBody>
            <a:bodyPr wrap="none" lIns="0" tIns="0" rIns="0" bIns="0">
              <a:spAutoFit/>
            </a:bodyPr>
            <a:lstStyle/>
            <a:p>
              <a:pPr algn="just"/>
              <a:r>
                <a:rPr lang="en-US" sz="2000" b="1"/>
                <a:t>dificultades. Las medidas de desigualdad son sensibles </a:t>
              </a:r>
              <a:endParaRPr lang="en-US" sz="2000">
                <a:latin typeface="Times New Roman" pitchFamily="18" charset="0"/>
              </a:endParaRPr>
            </a:p>
          </p:txBody>
        </p:sp>
        <p:sp>
          <p:nvSpPr>
            <p:cNvPr id="162825" name="Rectangle 10"/>
            <p:cNvSpPr>
              <a:spLocks noChangeArrowheads="1"/>
            </p:cNvSpPr>
            <p:nvPr/>
          </p:nvSpPr>
          <p:spPr bwMode="auto">
            <a:xfrm>
              <a:off x="1368" y="1233"/>
              <a:ext cx="1993" cy="112"/>
            </a:xfrm>
            <a:prstGeom prst="rect">
              <a:avLst/>
            </a:prstGeom>
            <a:solidFill>
              <a:srgbClr val="993300"/>
            </a:solidFill>
            <a:ln w="9525">
              <a:noFill/>
              <a:miter lim="800000"/>
              <a:headEnd/>
              <a:tailEnd/>
            </a:ln>
          </p:spPr>
          <p:txBody>
            <a:bodyPr wrap="none" lIns="0" tIns="0" rIns="0" bIns="0">
              <a:spAutoFit/>
            </a:bodyPr>
            <a:lstStyle/>
            <a:p>
              <a:pPr algn="just"/>
              <a:r>
                <a:rPr lang="en-US" sz="2000" b="1"/>
                <a:t>a variaciones en el tamano de las unidades </a:t>
              </a:r>
              <a:endParaRPr lang="en-US" sz="2000">
                <a:latin typeface="Times New Roman" pitchFamily="18" charset="0"/>
              </a:endParaRPr>
            </a:p>
          </p:txBody>
        </p:sp>
        <p:sp>
          <p:nvSpPr>
            <p:cNvPr id="162826" name="Rectangle 11"/>
            <p:cNvSpPr>
              <a:spLocks noChangeArrowheads="1"/>
            </p:cNvSpPr>
            <p:nvPr/>
          </p:nvSpPr>
          <p:spPr bwMode="auto">
            <a:xfrm>
              <a:off x="1368" y="1358"/>
              <a:ext cx="2493" cy="112"/>
            </a:xfrm>
            <a:prstGeom prst="rect">
              <a:avLst/>
            </a:prstGeom>
            <a:solidFill>
              <a:srgbClr val="993300"/>
            </a:solidFill>
            <a:ln w="9525">
              <a:noFill/>
              <a:miter lim="800000"/>
              <a:headEnd/>
              <a:tailEnd/>
            </a:ln>
          </p:spPr>
          <p:txBody>
            <a:bodyPr wrap="none" lIns="0" tIns="0" rIns="0" bIns="0">
              <a:spAutoFit/>
            </a:bodyPr>
            <a:lstStyle/>
            <a:p>
              <a:pPr algn="just"/>
              <a:r>
                <a:rPr lang="en-US" sz="2000" b="1"/>
                <a:t>territoriales.La convergencia se produce - si ello fuera </a:t>
              </a:r>
              <a:endParaRPr lang="en-US" sz="2000">
                <a:latin typeface="Times New Roman" pitchFamily="18" charset="0"/>
              </a:endParaRPr>
            </a:p>
          </p:txBody>
        </p:sp>
        <p:sp>
          <p:nvSpPr>
            <p:cNvPr id="162827" name="Rectangle 12"/>
            <p:cNvSpPr>
              <a:spLocks noChangeArrowheads="1"/>
            </p:cNvSpPr>
            <p:nvPr/>
          </p:nvSpPr>
          <p:spPr bwMode="auto">
            <a:xfrm>
              <a:off x="1368" y="1482"/>
              <a:ext cx="2524" cy="112"/>
            </a:xfrm>
            <a:prstGeom prst="rect">
              <a:avLst/>
            </a:prstGeom>
            <a:solidFill>
              <a:srgbClr val="993300"/>
            </a:solidFill>
            <a:ln w="9525">
              <a:noFill/>
              <a:miter lim="800000"/>
              <a:headEnd/>
              <a:tailEnd/>
            </a:ln>
          </p:spPr>
          <p:txBody>
            <a:bodyPr wrap="none" lIns="0" tIns="0" rIns="0" bIns="0">
              <a:spAutoFit/>
            </a:bodyPr>
            <a:lstStyle/>
            <a:p>
              <a:pPr algn="just"/>
              <a:r>
                <a:rPr lang="en-US" sz="2000" b="1"/>
                <a:t>posible - a niveles muy altos del PIB/cápita. Estudio de </a:t>
              </a:r>
              <a:endParaRPr lang="en-US" sz="2000">
                <a:latin typeface="Times New Roman" pitchFamily="18" charset="0"/>
              </a:endParaRPr>
            </a:p>
          </p:txBody>
        </p:sp>
        <p:sp>
          <p:nvSpPr>
            <p:cNvPr id="162828" name="Rectangle 13"/>
            <p:cNvSpPr>
              <a:spLocks noChangeArrowheads="1"/>
            </p:cNvSpPr>
            <p:nvPr/>
          </p:nvSpPr>
          <p:spPr bwMode="auto">
            <a:xfrm>
              <a:off x="1368" y="1607"/>
              <a:ext cx="2437" cy="112"/>
            </a:xfrm>
            <a:prstGeom prst="rect">
              <a:avLst/>
            </a:prstGeom>
            <a:solidFill>
              <a:srgbClr val="993300"/>
            </a:solidFill>
            <a:ln w="9525">
              <a:noFill/>
              <a:miter lim="800000"/>
              <a:headEnd/>
              <a:tailEnd/>
            </a:ln>
          </p:spPr>
          <p:txBody>
            <a:bodyPr wrap="none" lIns="0" tIns="0" rIns="0" bIns="0">
              <a:spAutoFit/>
            </a:bodyPr>
            <a:lstStyle/>
            <a:p>
              <a:pPr algn="just"/>
              <a:r>
                <a:rPr lang="en-US" sz="2000" b="1"/>
                <a:t>Gilbert y Goodman:  "Es posible que en estos países </a:t>
              </a:r>
              <a:endParaRPr lang="en-US" sz="2000">
                <a:latin typeface="Times New Roman" pitchFamily="18" charset="0"/>
              </a:endParaRPr>
            </a:p>
          </p:txBody>
        </p:sp>
        <p:sp>
          <p:nvSpPr>
            <p:cNvPr id="162829" name="Rectangle 14"/>
            <p:cNvSpPr>
              <a:spLocks noChangeArrowheads="1"/>
            </p:cNvSpPr>
            <p:nvPr/>
          </p:nvSpPr>
          <p:spPr bwMode="auto">
            <a:xfrm>
              <a:off x="1368" y="1732"/>
              <a:ext cx="2509" cy="112"/>
            </a:xfrm>
            <a:prstGeom prst="rect">
              <a:avLst/>
            </a:prstGeom>
            <a:solidFill>
              <a:srgbClr val="993300"/>
            </a:solidFill>
            <a:ln w="9525">
              <a:noFill/>
              <a:miter lim="800000"/>
              <a:headEnd/>
              <a:tailEnd/>
            </a:ln>
          </p:spPr>
          <p:txBody>
            <a:bodyPr wrap="none" lIns="0" tIns="0" rIns="0" bIns="0">
              <a:spAutoFit/>
            </a:bodyPr>
            <a:lstStyle/>
            <a:p>
              <a:pPr algn="just"/>
              <a:r>
                <a:rPr lang="en-US" sz="2000" b="1"/>
                <a:t>(de bajo nivel de desarrollo, los ingresos per cápita no </a:t>
              </a:r>
              <a:endParaRPr lang="en-US" sz="2000">
                <a:latin typeface="Times New Roman" pitchFamily="18" charset="0"/>
              </a:endParaRPr>
            </a:p>
          </p:txBody>
        </p:sp>
        <p:sp>
          <p:nvSpPr>
            <p:cNvPr id="162830" name="Rectangle 15"/>
            <p:cNvSpPr>
              <a:spLocks noChangeArrowheads="1"/>
            </p:cNvSpPr>
            <p:nvPr/>
          </p:nvSpPr>
          <p:spPr bwMode="auto">
            <a:xfrm>
              <a:off x="1368" y="1857"/>
              <a:ext cx="2457" cy="112"/>
            </a:xfrm>
            <a:prstGeom prst="rect">
              <a:avLst/>
            </a:prstGeom>
            <a:solidFill>
              <a:srgbClr val="993300"/>
            </a:solidFill>
            <a:ln w="9525">
              <a:noFill/>
              <a:miter lim="800000"/>
              <a:headEnd/>
              <a:tailEnd/>
            </a:ln>
          </p:spPr>
          <p:txBody>
            <a:bodyPr wrap="none" lIns="0" tIns="0" rIns="0" bIns="0">
              <a:spAutoFit/>
            </a:bodyPr>
            <a:lstStyle/>
            <a:p>
              <a:pPr algn="just"/>
              <a:r>
                <a:rPr lang="en-US" sz="2000" b="1"/>
                <a:t>alcancen los altos niveles en los que se supone debe </a:t>
              </a:r>
              <a:endParaRPr lang="en-US" sz="2000">
                <a:latin typeface="Times New Roman" pitchFamily="18" charset="0"/>
              </a:endParaRPr>
            </a:p>
          </p:txBody>
        </p:sp>
        <p:sp>
          <p:nvSpPr>
            <p:cNvPr id="162831" name="Rectangle 16"/>
            <p:cNvSpPr>
              <a:spLocks noChangeArrowheads="1"/>
            </p:cNvSpPr>
            <p:nvPr/>
          </p:nvSpPr>
          <p:spPr bwMode="auto">
            <a:xfrm>
              <a:off x="1368" y="1981"/>
              <a:ext cx="2569" cy="112"/>
            </a:xfrm>
            <a:prstGeom prst="rect">
              <a:avLst/>
            </a:prstGeom>
            <a:solidFill>
              <a:srgbClr val="993300"/>
            </a:solidFill>
            <a:ln w="9525">
              <a:noFill/>
              <a:miter lim="800000"/>
              <a:headEnd/>
              <a:tailEnd/>
            </a:ln>
          </p:spPr>
          <p:txBody>
            <a:bodyPr wrap="none" lIns="0" tIns="0" rIns="0" bIns="0">
              <a:spAutoFit/>
            </a:bodyPr>
            <a:lstStyle/>
            <a:p>
              <a:pPr algn="just"/>
              <a:r>
                <a:rPr lang="en-US" sz="2000" b="1"/>
                <a:t>ocurrir la convergencia. Mas aún, es poco probable que </a:t>
              </a:r>
              <a:endParaRPr lang="en-US" sz="2000">
                <a:latin typeface="Times New Roman" pitchFamily="18" charset="0"/>
              </a:endParaRPr>
            </a:p>
          </p:txBody>
        </p:sp>
        <p:sp>
          <p:nvSpPr>
            <p:cNvPr id="162832" name="Rectangle 17"/>
            <p:cNvSpPr>
              <a:spLocks noChangeArrowheads="1"/>
            </p:cNvSpPr>
            <p:nvPr/>
          </p:nvSpPr>
          <p:spPr bwMode="auto">
            <a:xfrm>
              <a:off x="1368" y="2106"/>
              <a:ext cx="2457" cy="112"/>
            </a:xfrm>
            <a:prstGeom prst="rect">
              <a:avLst/>
            </a:prstGeom>
            <a:solidFill>
              <a:srgbClr val="993300"/>
            </a:solidFill>
            <a:ln w="9525">
              <a:noFill/>
              <a:miter lim="800000"/>
              <a:headEnd/>
              <a:tailEnd/>
            </a:ln>
          </p:spPr>
          <p:txBody>
            <a:bodyPr wrap="none" lIns="0" tIns="0" rIns="0" bIns="0">
              <a:spAutoFit/>
            </a:bodyPr>
            <a:lstStyle/>
            <a:p>
              <a:pPr algn="just"/>
              <a:r>
                <a:rPr lang="en-US" sz="2000" b="1"/>
                <a:t>disminuyan las disparidades regionales a menos que </a:t>
              </a:r>
              <a:endParaRPr lang="en-US" sz="2000">
                <a:latin typeface="Times New Roman" pitchFamily="18" charset="0"/>
              </a:endParaRPr>
            </a:p>
          </p:txBody>
        </p:sp>
        <p:sp>
          <p:nvSpPr>
            <p:cNvPr id="162833" name="Rectangle 18"/>
            <p:cNvSpPr>
              <a:spLocks noChangeArrowheads="1"/>
            </p:cNvSpPr>
            <p:nvPr/>
          </p:nvSpPr>
          <p:spPr bwMode="auto">
            <a:xfrm>
              <a:off x="1368" y="2231"/>
              <a:ext cx="2128" cy="112"/>
            </a:xfrm>
            <a:prstGeom prst="rect">
              <a:avLst/>
            </a:prstGeom>
            <a:solidFill>
              <a:srgbClr val="993300"/>
            </a:solidFill>
            <a:ln w="9525">
              <a:noFill/>
              <a:miter lim="800000"/>
              <a:headEnd/>
              <a:tailEnd/>
            </a:ln>
          </p:spPr>
          <p:txBody>
            <a:bodyPr wrap="none" lIns="0" tIns="0" rIns="0" bIns="0">
              <a:spAutoFit/>
            </a:bodyPr>
            <a:lstStyle/>
            <a:p>
              <a:pPr algn="just"/>
              <a:r>
                <a:rPr lang="en-US" sz="2000" b="1"/>
                <a:t>los gobiernos adopten programas audaces de </a:t>
              </a:r>
              <a:endParaRPr lang="en-US" sz="2000">
                <a:latin typeface="Times New Roman" pitchFamily="18" charset="0"/>
              </a:endParaRPr>
            </a:p>
          </p:txBody>
        </p:sp>
        <p:sp>
          <p:nvSpPr>
            <p:cNvPr id="162834" name="Rectangle 19"/>
            <p:cNvSpPr>
              <a:spLocks noChangeArrowheads="1"/>
            </p:cNvSpPr>
            <p:nvPr/>
          </p:nvSpPr>
          <p:spPr bwMode="auto">
            <a:xfrm>
              <a:off x="1368" y="2355"/>
              <a:ext cx="2557" cy="112"/>
            </a:xfrm>
            <a:prstGeom prst="rect">
              <a:avLst/>
            </a:prstGeom>
            <a:solidFill>
              <a:srgbClr val="993300"/>
            </a:solidFill>
            <a:ln w="9525">
              <a:noFill/>
              <a:miter lim="800000"/>
              <a:headEnd/>
              <a:tailEnd/>
            </a:ln>
          </p:spPr>
          <p:txBody>
            <a:bodyPr wrap="none" lIns="0" tIns="0" rIns="0" bIns="0">
              <a:spAutoFit/>
            </a:bodyPr>
            <a:lstStyle/>
            <a:p>
              <a:pPr algn="just"/>
              <a:r>
                <a:rPr lang="en-US" sz="2000" b="1"/>
                <a:t>desarrollo regional.... Específicamente, la convergencia </a:t>
              </a:r>
              <a:endParaRPr lang="en-US" sz="2000">
                <a:latin typeface="Times New Roman" pitchFamily="18" charset="0"/>
              </a:endParaRPr>
            </a:p>
          </p:txBody>
        </p:sp>
        <p:sp>
          <p:nvSpPr>
            <p:cNvPr id="162835" name="Rectangle 20"/>
            <p:cNvSpPr>
              <a:spLocks noChangeArrowheads="1"/>
            </p:cNvSpPr>
            <p:nvPr/>
          </p:nvSpPr>
          <p:spPr bwMode="auto">
            <a:xfrm>
              <a:off x="1368" y="2480"/>
              <a:ext cx="2484" cy="112"/>
            </a:xfrm>
            <a:prstGeom prst="rect">
              <a:avLst/>
            </a:prstGeom>
            <a:solidFill>
              <a:srgbClr val="993300"/>
            </a:solidFill>
            <a:ln w="9525">
              <a:noFill/>
              <a:miter lim="800000"/>
              <a:headEnd/>
              <a:tailEnd/>
            </a:ln>
          </p:spPr>
          <p:txBody>
            <a:bodyPr wrap="none" lIns="0" tIns="0" rIns="0" bIns="0">
              <a:spAutoFit/>
            </a:bodyPr>
            <a:lstStyle/>
            <a:p>
              <a:pPr algn="just"/>
              <a:r>
                <a:rPr lang="en-US" sz="2000" b="1"/>
                <a:t>regional de ingresos puede estar asociada con logros </a:t>
              </a:r>
              <a:endParaRPr lang="en-US" sz="2000">
                <a:latin typeface="Times New Roman" pitchFamily="18" charset="0"/>
              </a:endParaRPr>
            </a:p>
          </p:txBody>
        </p:sp>
        <p:sp>
          <p:nvSpPr>
            <p:cNvPr id="162836" name="Rectangle 21"/>
            <p:cNvSpPr>
              <a:spLocks noChangeArrowheads="1"/>
            </p:cNvSpPr>
            <p:nvPr/>
          </p:nvSpPr>
          <p:spPr bwMode="auto">
            <a:xfrm>
              <a:off x="1368" y="2605"/>
              <a:ext cx="2351" cy="112"/>
            </a:xfrm>
            <a:prstGeom prst="rect">
              <a:avLst/>
            </a:prstGeom>
            <a:solidFill>
              <a:srgbClr val="993300"/>
            </a:solidFill>
            <a:ln w="9525">
              <a:noFill/>
              <a:miter lim="800000"/>
              <a:headEnd/>
              <a:tailEnd/>
            </a:ln>
          </p:spPr>
          <p:txBody>
            <a:bodyPr wrap="none" lIns="0" tIns="0" rIns="0" bIns="0">
              <a:spAutoFit/>
            </a:bodyPr>
            <a:lstStyle/>
            <a:p>
              <a:pPr algn="just"/>
              <a:r>
                <a:rPr lang="en-US" sz="2000" b="1"/>
                <a:t>muy pequeños ( e incluso con un descenso) en los </a:t>
              </a:r>
              <a:endParaRPr lang="en-US" sz="2000">
                <a:latin typeface="Times New Roman" pitchFamily="18" charset="0"/>
              </a:endParaRPr>
            </a:p>
          </p:txBody>
        </p:sp>
        <p:sp>
          <p:nvSpPr>
            <p:cNvPr id="162837" name="Rectangle 22"/>
            <p:cNvSpPr>
              <a:spLocks noChangeArrowheads="1"/>
            </p:cNvSpPr>
            <p:nvPr/>
          </p:nvSpPr>
          <p:spPr bwMode="auto">
            <a:xfrm>
              <a:off x="1368" y="2730"/>
              <a:ext cx="2415" cy="112"/>
            </a:xfrm>
            <a:prstGeom prst="rect">
              <a:avLst/>
            </a:prstGeom>
            <a:solidFill>
              <a:srgbClr val="993300"/>
            </a:solidFill>
            <a:ln w="9525">
              <a:noFill/>
              <a:miter lim="800000"/>
              <a:headEnd/>
              <a:tailEnd/>
            </a:ln>
          </p:spPr>
          <p:txBody>
            <a:bodyPr wrap="none" lIns="0" tIns="0" rIns="0" bIns="0">
              <a:spAutoFit/>
            </a:bodyPr>
            <a:lstStyle/>
            <a:p>
              <a:pPr algn="just"/>
              <a:r>
                <a:rPr lang="en-US" sz="2000" b="1"/>
                <a:t>ingresos de los grupos mas pobres de la sociedad y </a:t>
              </a:r>
              <a:endParaRPr lang="en-US" sz="2000">
                <a:latin typeface="Times New Roman" pitchFamily="18" charset="0"/>
              </a:endParaRPr>
            </a:p>
          </p:txBody>
        </p:sp>
        <p:sp>
          <p:nvSpPr>
            <p:cNvPr id="162838" name="Rectangle 23"/>
            <p:cNvSpPr>
              <a:spLocks noChangeArrowheads="1"/>
            </p:cNvSpPr>
            <p:nvPr/>
          </p:nvSpPr>
          <p:spPr bwMode="auto">
            <a:xfrm>
              <a:off x="1368" y="2854"/>
              <a:ext cx="2579" cy="112"/>
            </a:xfrm>
            <a:prstGeom prst="rect">
              <a:avLst/>
            </a:prstGeom>
            <a:solidFill>
              <a:srgbClr val="993300"/>
            </a:solidFill>
            <a:ln w="9525">
              <a:noFill/>
              <a:miter lim="800000"/>
              <a:headEnd/>
              <a:tailEnd/>
            </a:ln>
          </p:spPr>
          <p:txBody>
            <a:bodyPr wrap="none" lIns="0" tIns="0" rIns="0" bIns="0">
              <a:spAutoFit/>
            </a:bodyPr>
            <a:lstStyle/>
            <a:p>
              <a:pPr algn="just"/>
              <a:r>
                <a:rPr lang="en-US" sz="2000" b="1"/>
                <a:t>con un empeoramiento en la distribución del ingreso en </a:t>
              </a:r>
              <a:endParaRPr lang="en-US" sz="2000">
                <a:latin typeface="Times New Roman" pitchFamily="18" charset="0"/>
              </a:endParaRPr>
            </a:p>
          </p:txBody>
        </p:sp>
        <p:sp>
          <p:nvSpPr>
            <p:cNvPr id="162839" name="Rectangle 24"/>
            <p:cNvSpPr>
              <a:spLocks noChangeArrowheads="1"/>
            </p:cNvSpPr>
            <p:nvPr/>
          </p:nvSpPr>
          <p:spPr bwMode="auto">
            <a:xfrm>
              <a:off x="1368" y="2979"/>
              <a:ext cx="1125" cy="112"/>
            </a:xfrm>
            <a:prstGeom prst="rect">
              <a:avLst/>
            </a:prstGeom>
            <a:solidFill>
              <a:srgbClr val="993300"/>
            </a:solidFill>
            <a:ln w="9525">
              <a:noFill/>
              <a:miter lim="800000"/>
              <a:headEnd/>
              <a:tailEnd/>
            </a:ln>
          </p:spPr>
          <p:txBody>
            <a:bodyPr wrap="none" lIns="0" tIns="0" rIns="0" bIns="0">
              <a:spAutoFit/>
            </a:bodyPr>
            <a:lstStyle/>
            <a:p>
              <a:pPr algn="just"/>
              <a:r>
                <a:rPr lang="en-US" sz="2000" b="1"/>
                <a:t>las regiones mas pobres</a:t>
              </a:r>
              <a:endParaRPr lang="en-US" sz="2000">
                <a:latin typeface="Times New Roman" pitchFamily="18" charset="0"/>
              </a:endParaRPr>
            </a:p>
          </p:txBody>
        </p:sp>
      </p:gr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p:cNvSpPr>
            <a:spLocks noChangeArrowheads="1"/>
          </p:cNvSpPr>
          <p:nvPr/>
        </p:nvSpPr>
        <p:spPr bwMode="auto">
          <a:xfrm>
            <a:off x="201613" y="1955800"/>
            <a:ext cx="1206500" cy="244475"/>
          </a:xfrm>
          <a:prstGeom prst="rect">
            <a:avLst/>
          </a:prstGeom>
          <a:noFill/>
          <a:ln w="9525">
            <a:noFill/>
            <a:miter lim="800000"/>
            <a:headEnd/>
            <a:tailEnd/>
          </a:ln>
        </p:spPr>
        <p:txBody>
          <a:bodyPr wrap="none" lIns="0" tIns="0" rIns="0" bIns="0">
            <a:spAutoFit/>
          </a:bodyPr>
          <a:lstStyle/>
          <a:p>
            <a:r>
              <a:rPr lang="es-ES_tradnl" sz="1600" b="1"/>
              <a:t>Desigualdad</a:t>
            </a:r>
            <a:endParaRPr lang="es-ES_tradnl">
              <a:latin typeface="Times New Roman" pitchFamily="18" charset="0"/>
            </a:endParaRPr>
          </a:p>
        </p:txBody>
      </p:sp>
      <p:sp>
        <p:nvSpPr>
          <p:cNvPr id="164866" name="Rectangle 3"/>
          <p:cNvSpPr>
            <a:spLocks noChangeArrowheads="1"/>
          </p:cNvSpPr>
          <p:nvPr/>
        </p:nvSpPr>
        <p:spPr bwMode="auto">
          <a:xfrm>
            <a:off x="7040563" y="5065713"/>
            <a:ext cx="1276350" cy="244475"/>
          </a:xfrm>
          <a:prstGeom prst="rect">
            <a:avLst/>
          </a:prstGeom>
          <a:noFill/>
          <a:ln w="9525">
            <a:noFill/>
            <a:miter lim="800000"/>
            <a:headEnd/>
            <a:tailEnd/>
          </a:ln>
        </p:spPr>
        <p:txBody>
          <a:bodyPr wrap="none" lIns="0" tIns="0" rIns="0" bIns="0">
            <a:spAutoFit/>
          </a:bodyPr>
          <a:lstStyle/>
          <a:p>
            <a:r>
              <a:rPr lang="es-ES_tradnl" sz="1600" b="1"/>
              <a:t>Nivel Ingreso</a:t>
            </a:r>
            <a:endParaRPr lang="es-ES_tradnl">
              <a:latin typeface="Times New Roman" pitchFamily="18" charset="0"/>
            </a:endParaRPr>
          </a:p>
        </p:txBody>
      </p:sp>
      <p:sp>
        <p:nvSpPr>
          <p:cNvPr id="164867" name="Rectangle 4"/>
          <p:cNvSpPr>
            <a:spLocks noChangeArrowheads="1"/>
          </p:cNvSpPr>
          <p:nvPr/>
        </p:nvSpPr>
        <p:spPr bwMode="auto">
          <a:xfrm>
            <a:off x="811213" y="5568950"/>
            <a:ext cx="1752600" cy="831850"/>
          </a:xfrm>
          <a:prstGeom prst="rect">
            <a:avLst/>
          </a:prstGeom>
          <a:solidFill>
            <a:srgbClr val="993300"/>
          </a:solidFill>
          <a:ln w="0">
            <a:solidFill>
              <a:srgbClr val="FFFF00"/>
            </a:solidFill>
            <a:miter lim="800000"/>
            <a:headEnd/>
            <a:tailEnd/>
          </a:ln>
        </p:spPr>
        <p:txBody>
          <a:bodyPr/>
          <a:lstStyle/>
          <a:p>
            <a:endParaRPr lang="es-CL">
              <a:latin typeface="Calibri" pitchFamily="34" charset="0"/>
            </a:endParaRPr>
          </a:p>
        </p:txBody>
      </p:sp>
      <p:sp>
        <p:nvSpPr>
          <p:cNvPr id="164868" name="Rectangle 5"/>
          <p:cNvSpPr>
            <a:spLocks noChangeArrowheads="1"/>
          </p:cNvSpPr>
          <p:nvPr/>
        </p:nvSpPr>
        <p:spPr bwMode="auto">
          <a:xfrm>
            <a:off x="903288" y="5662613"/>
            <a:ext cx="1492250" cy="228600"/>
          </a:xfrm>
          <a:prstGeom prst="rect">
            <a:avLst/>
          </a:prstGeom>
          <a:solidFill>
            <a:srgbClr val="993300"/>
          </a:solidFill>
          <a:ln w="9525">
            <a:noFill/>
            <a:miter lim="800000"/>
            <a:headEnd/>
            <a:tailEnd/>
          </a:ln>
        </p:spPr>
        <p:txBody>
          <a:bodyPr wrap="none" lIns="0" tIns="0" rIns="0" bIns="0">
            <a:spAutoFit/>
          </a:bodyPr>
          <a:lstStyle/>
          <a:p>
            <a:r>
              <a:rPr lang="es-ES_tradnl" sz="1500" b="1"/>
              <a:t>Crecimiento con</a:t>
            </a:r>
            <a:endParaRPr lang="es-ES_tradnl">
              <a:latin typeface="Times New Roman" pitchFamily="18" charset="0"/>
            </a:endParaRPr>
          </a:p>
        </p:txBody>
      </p:sp>
      <p:sp>
        <p:nvSpPr>
          <p:cNvPr id="164869" name="Rectangle 6"/>
          <p:cNvSpPr>
            <a:spLocks noChangeArrowheads="1"/>
          </p:cNvSpPr>
          <p:nvPr/>
        </p:nvSpPr>
        <p:spPr bwMode="auto">
          <a:xfrm>
            <a:off x="903288" y="5881688"/>
            <a:ext cx="1470025" cy="228600"/>
          </a:xfrm>
          <a:prstGeom prst="rect">
            <a:avLst/>
          </a:prstGeom>
          <a:solidFill>
            <a:srgbClr val="993300"/>
          </a:solidFill>
          <a:ln w="9525">
            <a:noFill/>
            <a:miter lim="800000"/>
            <a:headEnd/>
            <a:tailEnd/>
          </a:ln>
        </p:spPr>
        <p:txBody>
          <a:bodyPr wrap="none" lIns="0" tIns="0" rIns="0" bIns="0">
            <a:spAutoFit/>
          </a:bodyPr>
          <a:lstStyle/>
          <a:p>
            <a:r>
              <a:rPr lang="es-ES_tradnl" sz="1500" b="1"/>
              <a:t>enriquecimiento</a:t>
            </a:r>
            <a:endParaRPr lang="es-ES_tradnl">
              <a:latin typeface="Times New Roman" pitchFamily="18" charset="0"/>
            </a:endParaRPr>
          </a:p>
        </p:txBody>
      </p:sp>
      <p:sp>
        <p:nvSpPr>
          <p:cNvPr id="164870" name="Rectangle 7"/>
          <p:cNvSpPr>
            <a:spLocks noChangeArrowheads="1"/>
          </p:cNvSpPr>
          <p:nvPr/>
        </p:nvSpPr>
        <p:spPr bwMode="auto">
          <a:xfrm>
            <a:off x="903288" y="6099175"/>
            <a:ext cx="1587500" cy="228600"/>
          </a:xfrm>
          <a:prstGeom prst="rect">
            <a:avLst/>
          </a:prstGeom>
          <a:solidFill>
            <a:srgbClr val="993300"/>
          </a:solidFill>
          <a:ln w="9525">
            <a:noFill/>
            <a:miter lim="800000"/>
            <a:headEnd/>
            <a:tailEnd/>
          </a:ln>
        </p:spPr>
        <p:txBody>
          <a:bodyPr wrap="none" lIns="0" tIns="0" rIns="0" bIns="0">
            <a:spAutoFit/>
          </a:bodyPr>
          <a:lstStyle/>
          <a:p>
            <a:r>
              <a:rPr lang="es-ES_tradnl" sz="1500" b="1"/>
              <a:t>sector tradicional</a:t>
            </a:r>
            <a:endParaRPr lang="es-ES_tradnl">
              <a:latin typeface="Times New Roman" pitchFamily="18" charset="0"/>
            </a:endParaRPr>
          </a:p>
        </p:txBody>
      </p:sp>
      <p:sp>
        <p:nvSpPr>
          <p:cNvPr id="164871" name="Rectangle 8"/>
          <p:cNvSpPr>
            <a:spLocks noChangeArrowheads="1"/>
          </p:cNvSpPr>
          <p:nvPr/>
        </p:nvSpPr>
        <p:spPr bwMode="auto">
          <a:xfrm>
            <a:off x="3663950" y="5568950"/>
            <a:ext cx="1660525" cy="831850"/>
          </a:xfrm>
          <a:prstGeom prst="rect">
            <a:avLst/>
          </a:prstGeom>
          <a:solidFill>
            <a:srgbClr val="993300"/>
          </a:solidFill>
          <a:ln w="0">
            <a:solidFill>
              <a:srgbClr val="FFFF00"/>
            </a:solidFill>
            <a:miter lim="800000"/>
            <a:headEnd/>
            <a:tailEnd/>
          </a:ln>
        </p:spPr>
        <p:txBody>
          <a:bodyPr/>
          <a:lstStyle/>
          <a:p>
            <a:endParaRPr lang="es-CL">
              <a:latin typeface="Calibri" pitchFamily="34" charset="0"/>
            </a:endParaRPr>
          </a:p>
        </p:txBody>
      </p:sp>
      <p:sp>
        <p:nvSpPr>
          <p:cNvPr id="164872" name="Rectangle 9"/>
          <p:cNvSpPr>
            <a:spLocks noChangeArrowheads="1"/>
          </p:cNvSpPr>
          <p:nvPr/>
        </p:nvSpPr>
        <p:spPr bwMode="auto">
          <a:xfrm>
            <a:off x="3756025" y="5662613"/>
            <a:ext cx="1492250" cy="228600"/>
          </a:xfrm>
          <a:prstGeom prst="rect">
            <a:avLst/>
          </a:prstGeom>
          <a:solidFill>
            <a:srgbClr val="993300"/>
          </a:solidFill>
          <a:ln w="9525">
            <a:noFill/>
            <a:miter lim="800000"/>
            <a:headEnd/>
            <a:tailEnd/>
          </a:ln>
        </p:spPr>
        <p:txBody>
          <a:bodyPr wrap="none" lIns="0" tIns="0" rIns="0" bIns="0">
            <a:spAutoFit/>
          </a:bodyPr>
          <a:lstStyle/>
          <a:p>
            <a:r>
              <a:rPr lang="es-ES_tradnl" sz="1500" b="1"/>
              <a:t>Crecimiento con</a:t>
            </a:r>
            <a:endParaRPr lang="es-ES_tradnl">
              <a:latin typeface="Times New Roman" pitchFamily="18" charset="0"/>
            </a:endParaRPr>
          </a:p>
        </p:txBody>
      </p:sp>
      <p:sp>
        <p:nvSpPr>
          <p:cNvPr id="164873" name="Rectangle 10"/>
          <p:cNvSpPr>
            <a:spLocks noChangeArrowheads="1"/>
          </p:cNvSpPr>
          <p:nvPr/>
        </p:nvSpPr>
        <p:spPr bwMode="auto">
          <a:xfrm>
            <a:off x="3756025" y="5881688"/>
            <a:ext cx="1470025" cy="228600"/>
          </a:xfrm>
          <a:prstGeom prst="rect">
            <a:avLst/>
          </a:prstGeom>
          <a:solidFill>
            <a:srgbClr val="993300"/>
          </a:solidFill>
          <a:ln w="9525">
            <a:noFill/>
            <a:miter lim="800000"/>
            <a:headEnd/>
            <a:tailEnd/>
          </a:ln>
        </p:spPr>
        <p:txBody>
          <a:bodyPr wrap="none" lIns="0" tIns="0" rIns="0" bIns="0">
            <a:spAutoFit/>
          </a:bodyPr>
          <a:lstStyle/>
          <a:p>
            <a:r>
              <a:rPr lang="es-ES_tradnl" sz="1500" b="1"/>
              <a:t>enriquecimiento</a:t>
            </a:r>
            <a:endParaRPr lang="es-ES_tradnl">
              <a:latin typeface="Times New Roman" pitchFamily="18" charset="0"/>
            </a:endParaRPr>
          </a:p>
        </p:txBody>
      </p:sp>
      <p:sp>
        <p:nvSpPr>
          <p:cNvPr id="164874" name="Rectangle 11"/>
          <p:cNvSpPr>
            <a:spLocks noChangeArrowheads="1"/>
          </p:cNvSpPr>
          <p:nvPr/>
        </p:nvSpPr>
        <p:spPr bwMode="auto">
          <a:xfrm>
            <a:off x="3756025" y="6099175"/>
            <a:ext cx="1439863" cy="228600"/>
          </a:xfrm>
          <a:prstGeom prst="rect">
            <a:avLst/>
          </a:prstGeom>
          <a:solidFill>
            <a:srgbClr val="993300"/>
          </a:solidFill>
          <a:ln w="9525">
            <a:noFill/>
            <a:miter lim="800000"/>
            <a:headEnd/>
            <a:tailEnd/>
          </a:ln>
        </p:spPr>
        <p:txBody>
          <a:bodyPr wrap="none" lIns="0" tIns="0" rIns="0" bIns="0">
            <a:spAutoFit/>
          </a:bodyPr>
          <a:lstStyle/>
          <a:p>
            <a:r>
              <a:rPr lang="es-ES_tradnl" sz="1500" b="1"/>
              <a:t>sector moderno</a:t>
            </a:r>
            <a:endParaRPr lang="es-ES_tradnl">
              <a:latin typeface="Times New Roman" pitchFamily="18" charset="0"/>
            </a:endParaRPr>
          </a:p>
        </p:txBody>
      </p:sp>
      <p:sp>
        <p:nvSpPr>
          <p:cNvPr id="164875" name="Rectangle 12"/>
          <p:cNvSpPr>
            <a:spLocks noChangeArrowheads="1"/>
          </p:cNvSpPr>
          <p:nvPr/>
        </p:nvSpPr>
        <p:spPr bwMode="auto">
          <a:xfrm>
            <a:off x="6332538" y="5568950"/>
            <a:ext cx="1781175" cy="831850"/>
          </a:xfrm>
          <a:prstGeom prst="rect">
            <a:avLst/>
          </a:prstGeom>
          <a:solidFill>
            <a:srgbClr val="993300"/>
          </a:solidFill>
          <a:ln w="0">
            <a:solidFill>
              <a:srgbClr val="FFFF00"/>
            </a:solidFill>
            <a:miter lim="800000"/>
            <a:headEnd/>
            <a:tailEnd/>
          </a:ln>
        </p:spPr>
        <p:txBody>
          <a:bodyPr/>
          <a:lstStyle/>
          <a:p>
            <a:endParaRPr lang="es-CL">
              <a:latin typeface="Calibri" pitchFamily="34" charset="0"/>
            </a:endParaRPr>
          </a:p>
        </p:txBody>
      </p:sp>
      <p:sp>
        <p:nvSpPr>
          <p:cNvPr id="164876" name="Rectangle 13"/>
          <p:cNvSpPr>
            <a:spLocks noChangeArrowheads="1"/>
          </p:cNvSpPr>
          <p:nvPr/>
        </p:nvSpPr>
        <p:spPr bwMode="auto">
          <a:xfrm>
            <a:off x="6423025" y="5662613"/>
            <a:ext cx="1492250" cy="228600"/>
          </a:xfrm>
          <a:prstGeom prst="rect">
            <a:avLst/>
          </a:prstGeom>
          <a:solidFill>
            <a:srgbClr val="993300"/>
          </a:solidFill>
          <a:ln w="9525">
            <a:noFill/>
            <a:miter lim="800000"/>
            <a:headEnd/>
            <a:tailEnd/>
          </a:ln>
        </p:spPr>
        <p:txBody>
          <a:bodyPr wrap="none" lIns="0" tIns="0" rIns="0" bIns="0">
            <a:spAutoFit/>
          </a:bodyPr>
          <a:lstStyle/>
          <a:p>
            <a:r>
              <a:rPr lang="es-ES_tradnl" sz="1500" b="1"/>
              <a:t>Crecimiento con</a:t>
            </a:r>
            <a:endParaRPr lang="es-ES_tradnl">
              <a:latin typeface="Times New Roman" pitchFamily="18" charset="0"/>
            </a:endParaRPr>
          </a:p>
        </p:txBody>
      </p:sp>
      <p:sp>
        <p:nvSpPr>
          <p:cNvPr id="164877" name="Rectangle 14"/>
          <p:cNvSpPr>
            <a:spLocks noChangeArrowheads="1"/>
          </p:cNvSpPr>
          <p:nvPr/>
        </p:nvSpPr>
        <p:spPr bwMode="auto">
          <a:xfrm>
            <a:off x="6423025" y="5881688"/>
            <a:ext cx="1671638" cy="228600"/>
          </a:xfrm>
          <a:prstGeom prst="rect">
            <a:avLst/>
          </a:prstGeom>
          <a:solidFill>
            <a:srgbClr val="993300"/>
          </a:solidFill>
          <a:ln w="9525">
            <a:noFill/>
            <a:miter lim="800000"/>
            <a:headEnd/>
            <a:tailEnd/>
          </a:ln>
        </p:spPr>
        <p:txBody>
          <a:bodyPr wrap="none" lIns="0" tIns="0" rIns="0" bIns="0">
            <a:spAutoFit/>
          </a:bodyPr>
          <a:lstStyle/>
          <a:p>
            <a:r>
              <a:rPr lang="es-ES_tradnl" sz="1500" b="1"/>
              <a:t>ampliación sector </a:t>
            </a:r>
            <a:endParaRPr lang="es-ES_tradnl">
              <a:latin typeface="Times New Roman" pitchFamily="18" charset="0"/>
            </a:endParaRPr>
          </a:p>
        </p:txBody>
      </p:sp>
      <p:sp>
        <p:nvSpPr>
          <p:cNvPr id="164878" name="Rectangle 15"/>
          <p:cNvSpPr>
            <a:spLocks noChangeArrowheads="1"/>
          </p:cNvSpPr>
          <p:nvPr/>
        </p:nvSpPr>
        <p:spPr bwMode="auto">
          <a:xfrm>
            <a:off x="6423025" y="6099175"/>
            <a:ext cx="814388" cy="228600"/>
          </a:xfrm>
          <a:prstGeom prst="rect">
            <a:avLst/>
          </a:prstGeom>
          <a:solidFill>
            <a:srgbClr val="993300"/>
          </a:solidFill>
          <a:ln w="9525">
            <a:noFill/>
            <a:miter lim="800000"/>
            <a:headEnd/>
            <a:tailEnd/>
          </a:ln>
        </p:spPr>
        <p:txBody>
          <a:bodyPr wrap="none" lIns="0" tIns="0" rIns="0" bIns="0">
            <a:spAutoFit/>
          </a:bodyPr>
          <a:lstStyle/>
          <a:p>
            <a:r>
              <a:rPr lang="es-ES_tradnl" sz="1500" b="1"/>
              <a:t>moderno</a:t>
            </a:r>
            <a:endParaRPr lang="es-ES_tradnl">
              <a:latin typeface="Times New Roman" pitchFamily="18" charset="0"/>
            </a:endParaRPr>
          </a:p>
        </p:txBody>
      </p:sp>
      <p:sp>
        <p:nvSpPr>
          <p:cNvPr id="164879" name="Rectangle 16"/>
          <p:cNvSpPr>
            <a:spLocks noChangeArrowheads="1"/>
          </p:cNvSpPr>
          <p:nvPr/>
        </p:nvSpPr>
        <p:spPr bwMode="auto">
          <a:xfrm>
            <a:off x="2992438" y="1949450"/>
            <a:ext cx="1206500" cy="244475"/>
          </a:xfrm>
          <a:prstGeom prst="rect">
            <a:avLst/>
          </a:prstGeom>
          <a:noFill/>
          <a:ln w="9525">
            <a:noFill/>
            <a:miter lim="800000"/>
            <a:headEnd/>
            <a:tailEnd/>
          </a:ln>
        </p:spPr>
        <p:txBody>
          <a:bodyPr wrap="none" lIns="0" tIns="0" rIns="0" bIns="0">
            <a:spAutoFit/>
          </a:bodyPr>
          <a:lstStyle/>
          <a:p>
            <a:r>
              <a:rPr lang="es-ES_tradnl" sz="1600" b="1"/>
              <a:t>Desigualdad</a:t>
            </a:r>
            <a:endParaRPr lang="es-ES_tradnl">
              <a:latin typeface="Times New Roman" pitchFamily="18" charset="0"/>
            </a:endParaRPr>
          </a:p>
        </p:txBody>
      </p:sp>
      <p:sp>
        <p:nvSpPr>
          <p:cNvPr id="164880" name="Rectangle 17"/>
          <p:cNvSpPr>
            <a:spLocks noChangeArrowheads="1"/>
          </p:cNvSpPr>
          <p:nvPr/>
        </p:nvSpPr>
        <p:spPr bwMode="auto">
          <a:xfrm>
            <a:off x="6216650" y="1949450"/>
            <a:ext cx="1206500" cy="244475"/>
          </a:xfrm>
          <a:prstGeom prst="rect">
            <a:avLst/>
          </a:prstGeom>
          <a:noFill/>
          <a:ln w="9525">
            <a:noFill/>
            <a:miter lim="800000"/>
            <a:headEnd/>
            <a:tailEnd/>
          </a:ln>
        </p:spPr>
        <p:txBody>
          <a:bodyPr wrap="none" lIns="0" tIns="0" rIns="0" bIns="0">
            <a:spAutoFit/>
          </a:bodyPr>
          <a:lstStyle/>
          <a:p>
            <a:r>
              <a:rPr lang="es-ES_tradnl" sz="1600" b="1"/>
              <a:t>Desigualdad</a:t>
            </a:r>
            <a:endParaRPr lang="es-ES_tradnl">
              <a:latin typeface="Times New Roman" pitchFamily="18" charset="0"/>
            </a:endParaRPr>
          </a:p>
        </p:txBody>
      </p:sp>
      <p:sp>
        <p:nvSpPr>
          <p:cNvPr id="164881" name="Rectangle 18"/>
          <p:cNvSpPr>
            <a:spLocks noChangeArrowheads="1"/>
          </p:cNvSpPr>
          <p:nvPr/>
        </p:nvSpPr>
        <p:spPr bwMode="auto">
          <a:xfrm>
            <a:off x="3776663" y="5059363"/>
            <a:ext cx="1276350" cy="244475"/>
          </a:xfrm>
          <a:prstGeom prst="rect">
            <a:avLst/>
          </a:prstGeom>
          <a:noFill/>
          <a:ln w="9525">
            <a:noFill/>
            <a:miter lim="800000"/>
            <a:headEnd/>
            <a:tailEnd/>
          </a:ln>
        </p:spPr>
        <p:txBody>
          <a:bodyPr wrap="none" lIns="0" tIns="0" rIns="0" bIns="0">
            <a:spAutoFit/>
          </a:bodyPr>
          <a:lstStyle/>
          <a:p>
            <a:r>
              <a:rPr lang="es-ES_tradnl" sz="1600" b="1"/>
              <a:t>Nivel Ingreso</a:t>
            </a:r>
            <a:endParaRPr lang="es-ES_tradnl">
              <a:latin typeface="Times New Roman" pitchFamily="18" charset="0"/>
            </a:endParaRPr>
          </a:p>
        </p:txBody>
      </p:sp>
      <p:sp>
        <p:nvSpPr>
          <p:cNvPr id="164882" name="Rectangle 19"/>
          <p:cNvSpPr>
            <a:spLocks noChangeArrowheads="1"/>
          </p:cNvSpPr>
          <p:nvPr/>
        </p:nvSpPr>
        <p:spPr bwMode="auto">
          <a:xfrm>
            <a:off x="1255713" y="5059363"/>
            <a:ext cx="1276350" cy="244475"/>
          </a:xfrm>
          <a:prstGeom prst="rect">
            <a:avLst/>
          </a:prstGeom>
          <a:noFill/>
          <a:ln w="9525">
            <a:noFill/>
            <a:miter lim="800000"/>
            <a:headEnd/>
            <a:tailEnd/>
          </a:ln>
        </p:spPr>
        <p:txBody>
          <a:bodyPr wrap="none" lIns="0" tIns="0" rIns="0" bIns="0">
            <a:spAutoFit/>
          </a:bodyPr>
          <a:lstStyle/>
          <a:p>
            <a:r>
              <a:rPr lang="es-ES_tradnl" sz="1600" b="1"/>
              <a:t>Nivel Ingreso</a:t>
            </a:r>
            <a:endParaRPr lang="es-ES_tradnl">
              <a:latin typeface="Times New Roman" pitchFamily="18" charset="0"/>
            </a:endParaRPr>
          </a:p>
        </p:txBody>
      </p:sp>
      <p:sp>
        <p:nvSpPr>
          <p:cNvPr id="164883" name="Line 20"/>
          <p:cNvSpPr>
            <a:spLocks noChangeShapeType="1"/>
          </p:cNvSpPr>
          <p:nvPr/>
        </p:nvSpPr>
        <p:spPr bwMode="auto">
          <a:xfrm>
            <a:off x="820738" y="2532063"/>
            <a:ext cx="1587" cy="2246312"/>
          </a:xfrm>
          <a:prstGeom prst="line">
            <a:avLst/>
          </a:prstGeom>
          <a:noFill/>
          <a:ln w="50800">
            <a:solidFill>
              <a:srgbClr val="FF0000"/>
            </a:solidFill>
            <a:round/>
            <a:headEnd/>
            <a:tailEnd/>
          </a:ln>
        </p:spPr>
        <p:txBody>
          <a:bodyPr/>
          <a:lstStyle/>
          <a:p>
            <a:endParaRPr lang="es-CL"/>
          </a:p>
        </p:txBody>
      </p:sp>
      <p:sp>
        <p:nvSpPr>
          <p:cNvPr id="164884" name="Freeform 21"/>
          <p:cNvSpPr>
            <a:spLocks/>
          </p:cNvSpPr>
          <p:nvPr/>
        </p:nvSpPr>
        <p:spPr bwMode="auto">
          <a:xfrm>
            <a:off x="719138" y="2401888"/>
            <a:ext cx="203200" cy="195262"/>
          </a:xfrm>
          <a:custGeom>
            <a:avLst/>
            <a:gdLst>
              <a:gd name="T0" fmla="*/ 0 w 383"/>
              <a:gd name="T1" fmla="*/ 370 h 370"/>
              <a:gd name="T2" fmla="*/ 191 w 383"/>
              <a:gd name="T3" fmla="*/ 0 h 370"/>
              <a:gd name="T4" fmla="*/ 383 w 383"/>
              <a:gd name="T5" fmla="*/ 370 h 370"/>
              <a:gd name="T6" fmla="*/ 191 w 383"/>
              <a:gd name="T7" fmla="*/ 246 h 370"/>
              <a:gd name="T8" fmla="*/ 0 w 383"/>
              <a:gd name="T9" fmla="*/ 370 h 370"/>
              <a:gd name="T10" fmla="*/ 0 60000 65536"/>
              <a:gd name="T11" fmla="*/ 0 60000 65536"/>
              <a:gd name="T12" fmla="*/ 0 60000 65536"/>
              <a:gd name="T13" fmla="*/ 0 60000 65536"/>
              <a:gd name="T14" fmla="*/ 0 60000 65536"/>
              <a:gd name="T15" fmla="*/ 0 w 383"/>
              <a:gd name="T16" fmla="*/ 0 h 370"/>
              <a:gd name="T17" fmla="*/ 383 w 383"/>
              <a:gd name="T18" fmla="*/ 370 h 370"/>
            </a:gdLst>
            <a:ahLst/>
            <a:cxnLst>
              <a:cxn ang="T10">
                <a:pos x="T0" y="T1"/>
              </a:cxn>
              <a:cxn ang="T11">
                <a:pos x="T2" y="T3"/>
              </a:cxn>
              <a:cxn ang="T12">
                <a:pos x="T4" y="T5"/>
              </a:cxn>
              <a:cxn ang="T13">
                <a:pos x="T6" y="T7"/>
              </a:cxn>
              <a:cxn ang="T14">
                <a:pos x="T8" y="T9"/>
              </a:cxn>
            </a:cxnLst>
            <a:rect l="T15" t="T16" r="T17" b="T18"/>
            <a:pathLst>
              <a:path w="383" h="370">
                <a:moveTo>
                  <a:pt x="0" y="370"/>
                </a:moveTo>
                <a:lnTo>
                  <a:pt x="191" y="0"/>
                </a:lnTo>
                <a:lnTo>
                  <a:pt x="383" y="370"/>
                </a:lnTo>
                <a:lnTo>
                  <a:pt x="191" y="246"/>
                </a:lnTo>
                <a:lnTo>
                  <a:pt x="0" y="370"/>
                </a:lnTo>
                <a:close/>
              </a:path>
            </a:pathLst>
          </a:custGeom>
          <a:solidFill>
            <a:srgbClr val="FF0000"/>
          </a:solidFill>
          <a:ln w="9525">
            <a:noFill/>
            <a:round/>
            <a:headEnd/>
            <a:tailEnd/>
          </a:ln>
        </p:spPr>
        <p:txBody>
          <a:bodyPr/>
          <a:lstStyle/>
          <a:p>
            <a:endParaRPr lang="es-CL"/>
          </a:p>
        </p:txBody>
      </p:sp>
      <p:sp>
        <p:nvSpPr>
          <p:cNvPr id="164885" name="Line 22"/>
          <p:cNvSpPr>
            <a:spLocks noChangeShapeType="1"/>
          </p:cNvSpPr>
          <p:nvPr/>
        </p:nvSpPr>
        <p:spPr bwMode="auto">
          <a:xfrm>
            <a:off x="841375" y="4778375"/>
            <a:ext cx="2200275" cy="1588"/>
          </a:xfrm>
          <a:prstGeom prst="line">
            <a:avLst/>
          </a:prstGeom>
          <a:noFill/>
          <a:ln w="50800">
            <a:solidFill>
              <a:srgbClr val="FF0000"/>
            </a:solidFill>
            <a:round/>
            <a:headEnd/>
            <a:tailEnd/>
          </a:ln>
        </p:spPr>
        <p:txBody>
          <a:bodyPr/>
          <a:lstStyle/>
          <a:p>
            <a:endParaRPr lang="es-CL"/>
          </a:p>
        </p:txBody>
      </p:sp>
      <p:sp>
        <p:nvSpPr>
          <p:cNvPr id="164886" name="Freeform 23"/>
          <p:cNvSpPr>
            <a:spLocks/>
          </p:cNvSpPr>
          <p:nvPr/>
        </p:nvSpPr>
        <p:spPr bwMode="auto">
          <a:xfrm>
            <a:off x="2973388" y="4679950"/>
            <a:ext cx="203200" cy="195263"/>
          </a:xfrm>
          <a:custGeom>
            <a:avLst/>
            <a:gdLst>
              <a:gd name="T0" fmla="*/ 0 w 382"/>
              <a:gd name="T1" fmla="*/ 0 h 370"/>
              <a:gd name="T2" fmla="*/ 382 w 382"/>
              <a:gd name="T3" fmla="*/ 185 h 370"/>
              <a:gd name="T4" fmla="*/ 0 w 382"/>
              <a:gd name="T5" fmla="*/ 370 h 370"/>
              <a:gd name="T6" fmla="*/ 128 w 382"/>
              <a:gd name="T7" fmla="*/ 185 h 370"/>
              <a:gd name="T8" fmla="*/ 0 w 382"/>
              <a:gd name="T9" fmla="*/ 0 h 370"/>
              <a:gd name="T10" fmla="*/ 0 60000 65536"/>
              <a:gd name="T11" fmla="*/ 0 60000 65536"/>
              <a:gd name="T12" fmla="*/ 0 60000 65536"/>
              <a:gd name="T13" fmla="*/ 0 60000 65536"/>
              <a:gd name="T14" fmla="*/ 0 60000 65536"/>
              <a:gd name="T15" fmla="*/ 0 w 382"/>
              <a:gd name="T16" fmla="*/ 0 h 370"/>
              <a:gd name="T17" fmla="*/ 382 w 382"/>
              <a:gd name="T18" fmla="*/ 370 h 370"/>
            </a:gdLst>
            <a:ahLst/>
            <a:cxnLst>
              <a:cxn ang="T10">
                <a:pos x="T0" y="T1"/>
              </a:cxn>
              <a:cxn ang="T11">
                <a:pos x="T2" y="T3"/>
              </a:cxn>
              <a:cxn ang="T12">
                <a:pos x="T4" y="T5"/>
              </a:cxn>
              <a:cxn ang="T13">
                <a:pos x="T6" y="T7"/>
              </a:cxn>
              <a:cxn ang="T14">
                <a:pos x="T8" y="T9"/>
              </a:cxn>
            </a:cxnLst>
            <a:rect l="T15" t="T16" r="T17" b="T18"/>
            <a:pathLst>
              <a:path w="382" h="370">
                <a:moveTo>
                  <a:pt x="0" y="0"/>
                </a:moveTo>
                <a:lnTo>
                  <a:pt x="382" y="185"/>
                </a:lnTo>
                <a:lnTo>
                  <a:pt x="0" y="370"/>
                </a:lnTo>
                <a:lnTo>
                  <a:pt x="128" y="185"/>
                </a:lnTo>
                <a:lnTo>
                  <a:pt x="0" y="0"/>
                </a:lnTo>
                <a:close/>
              </a:path>
            </a:pathLst>
          </a:custGeom>
          <a:solidFill>
            <a:srgbClr val="FF0000"/>
          </a:solidFill>
          <a:ln w="9525">
            <a:noFill/>
            <a:round/>
            <a:headEnd/>
            <a:tailEnd/>
          </a:ln>
        </p:spPr>
        <p:txBody>
          <a:bodyPr/>
          <a:lstStyle/>
          <a:p>
            <a:endParaRPr lang="es-CL"/>
          </a:p>
        </p:txBody>
      </p:sp>
      <p:sp>
        <p:nvSpPr>
          <p:cNvPr id="164887" name="Line 24"/>
          <p:cNvSpPr>
            <a:spLocks noChangeShapeType="1"/>
          </p:cNvSpPr>
          <p:nvPr/>
        </p:nvSpPr>
        <p:spPr bwMode="auto">
          <a:xfrm>
            <a:off x="1027113" y="2701925"/>
            <a:ext cx="2005012" cy="1936750"/>
          </a:xfrm>
          <a:prstGeom prst="line">
            <a:avLst/>
          </a:prstGeom>
          <a:noFill/>
          <a:ln w="50800">
            <a:solidFill>
              <a:srgbClr val="FF0000"/>
            </a:solidFill>
            <a:round/>
            <a:headEnd/>
            <a:tailEnd/>
          </a:ln>
        </p:spPr>
        <p:txBody>
          <a:bodyPr/>
          <a:lstStyle/>
          <a:p>
            <a:endParaRPr lang="es-CL"/>
          </a:p>
        </p:txBody>
      </p:sp>
      <p:sp>
        <p:nvSpPr>
          <p:cNvPr id="164888" name="Line 25"/>
          <p:cNvSpPr>
            <a:spLocks noChangeShapeType="1"/>
          </p:cNvSpPr>
          <p:nvPr/>
        </p:nvSpPr>
        <p:spPr bwMode="auto">
          <a:xfrm>
            <a:off x="3671888" y="2532063"/>
            <a:ext cx="1587" cy="2246312"/>
          </a:xfrm>
          <a:prstGeom prst="line">
            <a:avLst/>
          </a:prstGeom>
          <a:noFill/>
          <a:ln w="50800">
            <a:solidFill>
              <a:srgbClr val="FF0000"/>
            </a:solidFill>
            <a:round/>
            <a:headEnd/>
            <a:tailEnd/>
          </a:ln>
        </p:spPr>
        <p:txBody>
          <a:bodyPr/>
          <a:lstStyle/>
          <a:p>
            <a:endParaRPr lang="es-CL"/>
          </a:p>
        </p:txBody>
      </p:sp>
      <p:sp>
        <p:nvSpPr>
          <p:cNvPr id="164889" name="Freeform 26"/>
          <p:cNvSpPr>
            <a:spLocks/>
          </p:cNvSpPr>
          <p:nvPr/>
        </p:nvSpPr>
        <p:spPr bwMode="auto">
          <a:xfrm>
            <a:off x="3570288" y="2401888"/>
            <a:ext cx="203200" cy="195262"/>
          </a:xfrm>
          <a:custGeom>
            <a:avLst/>
            <a:gdLst>
              <a:gd name="T0" fmla="*/ 0 w 383"/>
              <a:gd name="T1" fmla="*/ 370 h 370"/>
              <a:gd name="T2" fmla="*/ 192 w 383"/>
              <a:gd name="T3" fmla="*/ 0 h 370"/>
              <a:gd name="T4" fmla="*/ 383 w 383"/>
              <a:gd name="T5" fmla="*/ 370 h 370"/>
              <a:gd name="T6" fmla="*/ 192 w 383"/>
              <a:gd name="T7" fmla="*/ 246 h 370"/>
              <a:gd name="T8" fmla="*/ 0 w 383"/>
              <a:gd name="T9" fmla="*/ 370 h 370"/>
              <a:gd name="T10" fmla="*/ 0 60000 65536"/>
              <a:gd name="T11" fmla="*/ 0 60000 65536"/>
              <a:gd name="T12" fmla="*/ 0 60000 65536"/>
              <a:gd name="T13" fmla="*/ 0 60000 65536"/>
              <a:gd name="T14" fmla="*/ 0 60000 65536"/>
              <a:gd name="T15" fmla="*/ 0 w 383"/>
              <a:gd name="T16" fmla="*/ 0 h 370"/>
              <a:gd name="T17" fmla="*/ 383 w 383"/>
              <a:gd name="T18" fmla="*/ 370 h 370"/>
            </a:gdLst>
            <a:ahLst/>
            <a:cxnLst>
              <a:cxn ang="T10">
                <a:pos x="T0" y="T1"/>
              </a:cxn>
              <a:cxn ang="T11">
                <a:pos x="T2" y="T3"/>
              </a:cxn>
              <a:cxn ang="T12">
                <a:pos x="T4" y="T5"/>
              </a:cxn>
              <a:cxn ang="T13">
                <a:pos x="T6" y="T7"/>
              </a:cxn>
              <a:cxn ang="T14">
                <a:pos x="T8" y="T9"/>
              </a:cxn>
            </a:cxnLst>
            <a:rect l="T15" t="T16" r="T17" b="T18"/>
            <a:pathLst>
              <a:path w="383" h="370">
                <a:moveTo>
                  <a:pt x="0" y="370"/>
                </a:moveTo>
                <a:lnTo>
                  <a:pt x="192" y="0"/>
                </a:lnTo>
                <a:lnTo>
                  <a:pt x="383" y="370"/>
                </a:lnTo>
                <a:lnTo>
                  <a:pt x="192" y="246"/>
                </a:lnTo>
                <a:lnTo>
                  <a:pt x="0" y="370"/>
                </a:lnTo>
                <a:close/>
              </a:path>
            </a:pathLst>
          </a:custGeom>
          <a:solidFill>
            <a:srgbClr val="FF0000"/>
          </a:solidFill>
          <a:ln w="9525">
            <a:noFill/>
            <a:round/>
            <a:headEnd/>
            <a:tailEnd/>
          </a:ln>
        </p:spPr>
        <p:txBody>
          <a:bodyPr/>
          <a:lstStyle/>
          <a:p>
            <a:endParaRPr lang="es-CL"/>
          </a:p>
        </p:txBody>
      </p:sp>
      <p:sp>
        <p:nvSpPr>
          <p:cNvPr id="164890" name="Line 27"/>
          <p:cNvSpPr>
            <a:spLocks noChangeShapeType="1"/>
          </p:cNvSpPr>
          <p:nvPr/>
        </p:nvSpPr>
        <p:spPr bwMode="auto">
          <a:xfrm>
            <a:off x="3692525" y="4778375"/>
            <a:ext cx="2200275" cy="1588"/>
          </a:xfrm>
          <a:prstGeom prst="line">
            <a:avLst/>
          </a:prstGeom>
          <a:noFill/>
          <a:ln w="50800">
            <a:solidFill>
              <a:srgbClr val="FF0000"/>
            </a:solidFill>
            <a:round/>
            <a:headEnd/>
            <a:tailEnd/>
          </a:ln>
        </p:spPr>
        <p:txBody>
          <a:bodyPr/>
          <a:lstStyle/>
          <a:p>
            <a:endParaRPr lang="es-CL"/>
          </a:p>
        </p:txBody>
      </p:sp>
      <p:sp>
        <p:nvSpPr>
          <p:cNvPr id="164891" name="Freeform 28"/>
          <p:cNvSpPr>
            <a:spLocks/>
          </p:cNvSpPr>
          <p:nvPr/>
        </p:nvSpPr>
        <p:spPr bwMode="auto">
          <a:xfrm>
            <a:off x="5824538" y="4679950"/>
            <a:ext cx="203200" cy="195263"/>
          </a:xfrm>
          <a:custGeom>
            <a:avLst/>
            <a:gdLst>
              <a:gd name="T0" fmla="*/ 0 w 383"/>
              <a:gd name="T1" fmla="*/ 0 h 370"/>
              <a:gd name="T2" fmla="*/ 383 w 383"/>
              <a:gd name="T3" fmla="*/ 185 h 370"/>
              <a:gd name="T4" fmla="*/ 0 w 383"/>
              <a:gd name="T5" fmla="*/ 370 h 370"/>
              <a:gd name="T6" fmla="*/ 128 w 383"/>
              <a:gd name="T7" fmla="*/ 185 h 370"/>
              <a:gd name="T8" fmla="*/ 0 w 383"/>
              <a:gd name="T9" fmla="*/ 0 h 370"/>
              <a:gd name="T10" fmla="*/ 0 60000 65536"/>
              <a:gd name="T11" fmla="*/ 0 60000 65536"/>
              <a:gd name="T12" fmla="*/ 0 60000 65536"/>
              <a:gd name="T13" fmla="*/ 0 60000 65536"/>
              <a:gd name="T14" fmla="*/ 0 60000 65536"/>
              <a:gd name="T15" fmla="*/ 0 w 383"/>
              <a:gd name="T16" fmla="*/ 0 h 370"/>
              <a:gd name="T17" fmla="*/ 383 w 383"/>
              <a:gd name="T18" fmla="*/ 370 h 370"/>
            </a:gdLst>
            <a:ahLst/>
            <a:cxnLst>
              <a:cxn ang="T10">
                <a:pos x="T0" y="T1"/>
              </a:cxn>
              <a:cxn ang="T11">
                <a:pos x="T2" y="T3"/>
              </a:cxn>
              <a:cxn ang="T12">
                <a:pos x="T4" y="T5"/>
              </a:cxn>
              <a:cxn ang="T13">
                <a:pos x="T6" y="T7"/>
              </a:cxn>
              <a:cxn ang="T14">
                <a:pos x="T8" y="T9"/>
              </a:cxn>
            </a:cxnLst>
            <a:rect l="T15" t="T16" r="T17" b="T18"/>
            <a:pathLst>
              <a:path w="383" h="370">
                <a:moveTo>
                  <a:pt x="0" y="0"/>
                </a:moveTo>
                <a:lnTo>
                  <a:pt x="383" y="185"/>
                </a:lnTo>
                <a:lnTo>
                  <a:pt x="0" y="370"/>
                </a:lnTo>
                <a:lnTo>
                  <a:pt x="128" y="185"/>
                </a:lnTo>
                <a:lnTo>
                  <a:pt x="0" y="0"/>
                </a:lnTo>
                <a:close/>
              </a:path>
            </a:pathLst>
          </a:custGeom>
          <a:solidFill>
            <a:srgbClr val="FF0000"/>
          </a:solidFill>
          <a:ln w="9525">
            <a:noFill/>
            <a:round/>
            <a:headEnd/>
            <a:tailEnd/>
          </a:ln>
        </p:spPr>
        <p:txBody>
          <a:bodyPr/>
          <a:lstStyle/>
          <a:p>
            <a:endParaRPr lang="es-CL"/>
          </a:p>
        </p:txBody>
      </p:sp>
      <p:sp>
        <p:nvSpPr>
          <p:cNvPr id="164892" name="Line 29"/>
          <p:cNvSpPr>
            <a:spLocks noChangeShapeType="1"/>
          </p:cNvSpPr>
          <p:nvPr/>
        </p:nvSpPr>
        <p:spPr bwMode="auto">
          <a:xfrm flipV="1">
            <a:off x="3797300" y="2720975"/>
            <a:ext cx="2024063" cy="1957388"/>
          </a:xfrm>
          <a:prstGeom prst="line">
            <a:avLst/>
          </a:prstGeom>
          <a:noFill/>
          <a:ln w="50800">
            <a:solidFill>
              <a:srgbClr val="FF0000"/>
            </a:solidFill>
            <a:round/>
            <a:headEnd/>
            <a:tailEnd/>
          </a:ln>
        </p:spPr>
        <p:txBody>
          <a:bodyPr/>
          <a:lstStyle/>
          <a:p>
            <a:endParaRPr lang="es-CL"/>
          </a:p>
        </p:txBody>
      </p:sp>
      <p:sp>
        <p:nvSpPr>
          <p:cNvPr id="164893" name="Line 30"/>
          <p:cNvSpPr>
            <a:spLocks noChangeShapeType="1"/>
          </p:cNvSpPr>
          <p:nvPr/>
        </p:nvSpPr>
        <p:spPr bwMode="auto">
          <a:xfrm>
            <a:off x="6254750" y="2532063"/>
            <a:ext cx="1588" cy="2246312"/>
          </a:xfrm>
          <a:prstGeom prst="line">
            <a:avLst/>
          </a:prstGeom>
          <a:noFill/>
          <a:ln w="50800">
            <a:solidFill>
              <a:srgbClr val="FF0000"/>
            </a:solidFill>
            <a:round/>
            <a:headEnd/>
            <a:tailEnd/>
          </a:ln>
        </p:spPr>
        <p:txBody>
          <a:bodyPr/>
          <a:lstStyle/>
          <a:p>
            <a:endParaRPr lang="es-CL"/>
          </a:p>
        </p:txBody>
      </p:sp>
      <p:sp>
        <p:nvSpPr>
          <p:cNvPr id="164894" name="Freeform 31"/>
          <p:cNvSpPr>
            <a:spLocks/>
          </p:cNvSpPr>
          <p:nvPr/>
        </p:nvSpPr>
        <p:spPr bwMode="auto">
          <a:xfrm>
            <a:off x="6153150" y="2401888"/>
            <a:ext cx="203200" cy="195262"/>
          </a:xfrm>
          <a:custGeom>
            <a:avLst/>
            <a:gdLst>
              <a:gd name="T0" fmla="*/ 0 w 383"/>
              <a:gd name="T1" fmla="*/ 370 h 370"/>
              <a:gd name="T2" fmla="*/ 192 w 383"/>
              <a:gd name="T3" fmla="*/ 0 h 370"/>
              <a:gd name="T4" fmla="*/ 383 w 383"/>
              <a:gd name="T5" fmla="*/ 370 h 370"/>
              <a:gd name="T6" fmla="*/ 192 w 383"/>
              <a:gd name="T7" fmla="*/ 246 h 370"/>
              <a:gd name="T8" fmla="*/ 0 w 383"/>
              <a:gd name="T9" fmla="*/ 370 h 370"/>
              <a:gd name="T10" fmla="*/ 0 60000 65536"/>
              <a:gd name="T11" fmla="*/ 0 60000 65536"/>
              <a:gd name="T12" fmla="*/ 0 60000 65536"/>
              <a:gd name="T13" fmla="*/ 0 60000 65536"/>
              <a:gd name="T14" fmla="*/ 0 60000 65536"/>
              <a:gd name="T15" fmla="*/ 0 w 383"/>
              <a:gd name="T16" fmla="*/ 0 h 370"/>
              <a:gd name="T17" fmla="*/ 383 w 383"/>
              <a:gd name="T18" fmla="*/ 370 h 370"/>
            </a:gdLst>
            <a:ahLst/>
            <a:cxnLst>
              <a:cxn ang="T10">
                <a:pos x="T0" y="T1"/>
              </a:cxn>
              <a:cxn ang="T11">
                <a:pos x="T2" y="T3"/>
              </a:cxn>
              <a:cxn ang="T12">
                <a:pos x="T4" y="T5"/>
              </a:cxn>
              <a:cxn ang="T13">
                <a:pos x="T6" y="T7"/>
              </a:cxn>
              <a:cxn ang="T14">
                <a:pos x="T8" y="T9"/>
              </a:cxn>
            </a:cxnLst>
            <a:rect l="T15" t="T16" r="T17" b="T18"/>
            <a:pathLst>
              <a:path w="383" h="370">
                <a:moveTo>
                  <a:pt x="0" y="370"/>
                </a:moveTo>
                <a:lnTo>
                  <a:pt x="192" y="0"/>
                </a:lnTo>
                <a:lnTo>
                  <a:pt x="383" y="370"/>
                </a:lnTo>
                <a:lnTo>
                  <a:pt x="192" y="246"/>
                </a:lnTo>
                <a:lnTo>
                  <a:pt x="0" y="370"/>
                </a:lnTo>
                <a:close/>
              </a:path>
            </a:pathLst>
          </a:custGeom>
          <a:solidFill>
            <a:srgbClr val="FF0000"/>
          </a:solidFill>
          <a:ln w="9525">
            <a:noFill/>
            <a:round/>
            <a:headEnd/>
            <a:tailEnd/>
          </a:ln>
        </p:spPr>
        <p:txBody>
          <a:bodyPr/>
          <a:lstStyle/>
          <a:p>
            <a:endParaRPr lang="es-CL"/>
          </a:p>
        </p:txBody>
      </p:sp>
      <p:sp>
        <p:nvSpPr>
          <p:cNvPr id="164895" name="Line 32"/>
          <p:cNvSpPr>
            <a:spLocks noChangeShapeType="1"/>
          </p:cNvSpPr>
          <p:nvPr/>
        </p:nvSpPr>
        <p:spPr bwMode="auto">
          <a:xfrm>
            <a:off x="6275388" y="4778375"/>
            <a:ext cx="2200275" cy="1588"/>
          </a:xfrm>
          <a:prstGeom prst="line">
            <a:avLst/>
          </a:prstGeom>
          <a:noFill/>
          <a:ln w="50800">
            <a:solidFill>
              <a:srgbClr val="FF0000"/>
            </a:solidFill>
            <a:round/>
            <a:headEnd/>
            <a:tailEnd/>
          </a:ln>
        </p:spPr>
        <p:txBody>
          <a:bodyPr/>
          <a:lstStyle/>
          <a:p>
            <a:endParaRPr lang="es-CL"/>
          </a:p>
        </p:txBody>
      </p:sp>
      <p:sp>
        <p:nvSpPr>
          <p:cNvPr id="164896" name="Freeform 33"/>
          <p:cNvSpPr>
            <a:spLocks/>
          </p:cNvSpPr>
          <p:nvPr/>
        </p:nvSpPr>
        <p:spPr bwMode="auto">
          <a:xfrm>
            <a:off x="8408988" y="4679950"/>
            <a:ext cx="201612" cy="195263"/>
          </a:xfrm>
          <a:custGeom>
            <a:avLst/>
            <a:gdLst>
              <a:gd name="T0" fmla="*/ 0 w 383"/>
              <a:gd name="T1" fmla="*/ 0 h 370"/>
              <a:gd name="T2" fmla="*/ 383 w 383"/>
              <a:gd name="T3" fmla="*/ 185 h 370"/>
              <a:gd name="T4" fmla="*/ 0 w 383"/>
              <a:gd name="T5" fmla="*/ 370 h 370"/>
              <a:gd name="T6" fmla="*/ 128 w 383"/>
              <a:gd name="T7" fmla="*/ 185 h 370"/>
              <a:gd name="T8" fmla="*/ 0 w 383"/>
              <a:gd name="T9" fmla="*/ 0 h 370"/>
              <a:gd name="T10" fmla="*/ 0 60000 65536"/>
              <a:gd name="T11" fmla="*/ 0 60000 65536"/>
              <a:gd name="T12" fmla="*/ 0 60000 65536"/>
              <a:gd name="T13" fmla="*/ 0 60000 65536"/>
              <a:gd name="T14" fmla="*/ 0 60000 65536"/>
              <a:gd name="T15" fmla="*/ 0 w 383"/>
              <a:gd name="T16" fmla="*/ 0 h 370"/>
              <a:gd name="T17" fmla="*/ 383 w 383"/>
              <a:gd name="T18" fmla="*/ 370 h 370"/>
            </a:gdLst>
            <a:ahLst/>
            <a:cxnLst>
              <a:cxn ang="T10">
                <a:pos x="T0" y="T1"/>
              </a:cxn>
              <a:cxn ang="T11">
                <a:pos x="T2" y="T3"/>
              </a:cxn>
              <a:cxn ang="T12">
                <a:pos x="T4" y="T5"/>
              </a:cxn>
              <a:cxn ang="T13">
                <a:pos x="T6" y="T7"/>
              </a:cxn>
              <a:cxn ang="T14">
                <a:pos x="T8" y="T9"/>
              </a:cxn>
            </a:cxnLst>
            <a:rect l="T15" t="T16" r="T17" b="T18"/>
            <a:pathLst>
              <a:path w="383" h="370">
                <a:moveTo>
                  <a:pt x="0" y="0"/>
                </a:moveTo>
                <a:lnTo>
                  <a:pt x="383" y="185"/>
                </a:lnTo>
                <a:lnTo>
                  <a:pt x="0" y="370"/>
                </a:lnTo>
                <a:lnTo>
                  <a:pt x="128" y="185"/>
                </a:lnTo>
                <a:lnTo>
                  <a:pt x="0" y="0"/>
                </a:lnTo>
                <a:close/>
              </a:path>
            </a:pathLst>
          </a:custGeom>
          <a:solidFill>
            <a:srgbClr val="FF0000"/>
          </a:solidFill>
          <a:ln w="9525">
            <a:noFill/>
            <a:round/>
            <a:headEnd/>
            <a:tailEnd/>
          </a:ln>
        </p:spPr>
        <p:txBody>
          <a:bodyPr/>
          <a:lstStyle/>
          <a:p>
            <a:endParaRPr lang="es-CL"/>
          </a:p>
        </p:txBody>
      </p:sp>
      <p:sp>
        <p:nvSpPr>
          <p:cNvPr id="164897" name="Freeform 34"/>
          <p:cNvSpPr>
            <a:spLocks/>
          </p:cNvSpPr>
          <p:nvPr/>
        </p:nvSpPr>
        <p:spPr bwMode="auto">
          <a:xfrm>
            <a:off x="6429375" y="2879725"/>
            <a:ext cx="2333625" cy="1644650"/>
          </a:xfrm>
          <a:custGeom>
            <a:avLst/>
            <a:gdLst>
              <a:gd name="T0" fmla="*/ 0 w 4409"/>
              <a:gd name="T1" fmla="*/ 3107 h 3107"/>
              <a:gd name="T2" fmla="*/ 38 w 4409"/>
              <a:gd name="T3" fmla="*/ 2969 h 3107"/>
              <a:gd name="T4" fmla="*/ 149 w 4409"/>
              <a:gd name="T5" fmla="*/ 2606 h 3107"/>
              <a:gd name="T6" fmla="*/ 232 w 4409"/>
              <a:gd name="T7" fmla="*/ 2365 h 3107"/>
              <a:gd name="T8" fmla="*/ 332 w 4409"/>
              <a:gd name="T9" fmla="*/ 2096 h 3107"/>
              <a:gd name="T10" fmla="*/ 448 w 4409"/>
              <a:gd name="T11" fmla="*/ 1809 h 3107"/>
              <a:gd name="T12" fmla="*/ 581 w 4409"/>
              <a:gd name="T13" fmla="*/ 1514 h 3107"/>
              <a:gd name="T14" fmla="*/ 726 w 4409"/>
              <a:gd name="T15" fmla="*/ 1219 h 3107"/>
              <a:gd name="T16" fmla="*/ 889 w 4409"/>
              <a:gd name="T17" fmla="*/ 936 h 3107"/>
              <a:gd name="T18" fmla="*/ 975 w 4409"/>
              <a:gd name="T19" fmla="*/ 803 h 3107"/>
              <a:gd name="T20" fmla="*/ 1066 w 4409"/>
              <a:gd name="T21" fmla="*/ 674 h 3107"/>
              <a:gd name="T22" fmla="*/ 1160 w 4409"/>
              <a:gd name="T23" fmla="*/ 553 h 3107"/>
              <a:gd name="T24" fmla="*/ 1256 w 4409"/>
              <a:gd name="T25" fmla="*/ 441 h 3107"/>
              <a:gd name="T26" fmla="*/ 1358 w 4409"/>
              <a:gd name="T27" fmla="*/ 339 h 3107"/>
              <a:gd name="T28" fmla="*/ 1462 w 4409"/>
              <a:gd name="T29" fmla="*/ 247 h 3107"/>
              <a:gd name="T30" fmla="*/ 1569 w 4409"/>
              <a:gd name="T31" fmla="*/ 169 h 3107"/>
              <a:gd name="T32" fmla="*/ 1678 w 4409"/>
              <a:gd name="T33" fmla="*/ 104 h 3107"/>
              <a:gd name="T34" fmla="*/ 1791 w 4409"/>
              <a:gd name="T35" fmla="*/ 54 h 3107"/>
              <a:gd name="T36" fmla="*/ 1908 w 4409"/>
              <a:gd name="T37" fmla="*/ 18 h 3107"/>
              <a:gd name="T38" fmla="*/ 2027 w 4409"/>
              <a:gd name="T39" fmla="*/ 0 h 3107"/>
              <a:gd name="T40" fmla="*/ 2150 w 4409"/>
              <a:gd name="T41" fmla="*/ 1 h 3107"/>
              <a:gd name="T42" fmla="*/ 2255 w 4409"/>
              <a:gd name="T43" fmla="*/ 18 h 3107"/>
              <a:gd name="T44" fmla="*/ 2361 w 4409"/>
              <a:gd name="T45" fmla="*/ 50 h 3107"/>
              <a:gd name="T46" fmla="*/ 2466 w 4409"/>
              <a:gd name="T47" fmla="*/ 97 h 3107"/>
              <a:gd name="T48" fmla="*/ 2572 w 4409"/>
              <a:gd name="T49" fmla="*/ 157 h 3107"/>
              <a:gd name="T50" fmla="*/ 2676 w 4409"/>
              <a:gd name="T51" fmla="*/ 230 h 3107"/>
              <a:gd name="T52" fmla="*/ 2778 w 4409"/>
              <a:gd name="T53" fmla="*/ 313 h 3107"/>
              <a:gd name="T54" fmla="*/ 2980 w 4409"/>
              <a:gd name="T55" fmla="*/ 509 h 3107"/>
              <a:gd name="T56" fmla="*/ 3175 w 4409"/>
              <a:gd name="T57" fmla="*/ 739 h 3107"/>
              <a:gd name="T58" fmla="*/ 3363 w 4409"/>
              <a:gd name="T59" fmla="*/ 993 h 3107"/>
              <a:gd name="T60" fmla="*/ 3538 w 4409"/>
              <a:gd name="T61" fmla="*/ 1262 h 3107"/>
              <a:gd name="T62" fmla="*/ 3704 w 4409"/>
              <a:gd name="T63" fmla="*/ 1538 h 3107"/>
              <a:gd name="T64" fmla="*/ 3855 w 4409"/>
              <a:gd name="T65" fmla="*/ 1814 h 3107"/>
              <a:gd name="T66" fmla="*/ 3993 w 4409"/>
              <a:gd name="T67" fmla="*/ 2080 h 3107"/>
              <a:gd name="T68" fmla="*/ 4113 w 4409"/>
              <a:gd name="T69" fmla="*/ 2327 h 3107"/>
              <a:gd name="T70" fmla="*/ 4215 w 4409"/>
              <a:gd name="T71" fmla="*/ 2550 h 3107"/>
              <a:gd name="T72" fmla="*/ 4358 w 4409"/>
              <a:gd name="T73" fmla="*/ 2880 h 3107"/>
              <a:gd name="T74" fmla="*/ 4409 w 4409"/>
              <a:gd name="T75" fmla="*/ 3005 h 3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409"/>
              <a:gd name="T115" fmla="*/ 0 h 3107"/>
              <a:gd name="T116" fmla="*/ 4409 w 4409"/>
              <a:gd name="T117" fmla="*/ 3107 h 310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409" h="3107">
                <a:moveTo>
                  <a:pt x="0" y="3107"/>
                </a:moveTo>
                <a:lnTo>
                  <a:pt x="38" y="2969"/>
                </a:lnTo>
                <a:lnTo>
                  <a:pt x="149" y="2606"/>
                </a:lnTo>
                <a:lnTo>
                  <a:pt x="232" y="2365"/>
                </a:lnTo>
                <a:lnTo>
                  <a:pt x="332" y="2096"/>
                </a:lnTo>
                <a:lnTo>
                  <a:pt x="448" y="1809"/>
                </a:lnTo>
                <a:lnTo>
                  <a:pt x="581" y="1514"/>
                </a:lnTo>
                <a:lnTo>
                  <a:pt x="726" y="1219"/>
                </a:lnTo>
                <a:lnTo>
                  <a:pt x="889" y="936"/>
                </a:lnTo>
                <a:lnTo>
                  <a:pt x="975" y="803"/>
                </a:lnTo>
                <a:lnTo>
                  <a:pt x="1066" y="674"/>
                </a:lnTo>
                <a:lnTo>
                  <a:pt x="1160" y="553"/>
                </a:lnTo>
                <a:lnTo>
                  <a:pt x="1256" y="441"/>
                </a:lnTo>
                <a:lnTo>
                  <a:pt x="1358" y="339"/>
                </a:lnTo>
                <a:lnTo>
                  <a:pt x="1462" y="247"/>
                </a:lnTo>
                <a:lnTo>
                  <a:pt x="1569" y="169"/>
                </a:lnTo>
                <a:lnTo>
                  <a:pt x="1678" y="104"/>
                </a:lnTo>
                <a:lnTo>
                  <a:pt x="1791" y="54"/>
                </a:lnTo>
                <a:lnTo>
                  <a:pt x="1908" y="18"/>
                </a:lnTo>
                <a:lnTo>
                  <a:pt x="2027" y="0"/>
                </a:lnTo>
                <a:lnTo>
                  <a:pt x="2150" y="1"/>
                </a:lnTo>
                <a:lnTo>
                  <a:pt x="2255" y="18"/>
                </a:lnTo>
                <a:lnTo>
                  <a:pt x="2361" y="50"/>
                </a:lnTo>
                <a:lnTo>
                  <a:pt x="2466" y="97"/>
                </a:lnTo>
                <a:lnTo>
                  <a:pt x="2572" y="157"/>
                </a:lnTo>
                <a:lnTo>
                  <a:pt x="2676" y="230"/>
                </a:lnTo>
                <a:lnTo>
                  <a:pt x="2778" y="313"/>
                </a:lnTo>
                <a:lnTo>
                  <a:pt x="2980" y="509"/>
                </a:lnTo>
                <a:lnTo>
                  <a:pt x="3175" y="739"/>
                </a:lnTo>
                <a:lnTo>
                  <a:pt x="3363" y="993"/>
                </a:lnTo>
                <a:lnTo>
                  <a:pt x="3538" y="1262"/>
                </a:lnTo>
                <a:lnTo>
                  <a:pt x="3704" y="1538"/>
                </a:lnTo>
                <a:lnTo>
                  <a:pt x="3855" y="1814"/>
                </a:lnTo>
                <a:lnTo>
                  <a:pt x="3993" y="2080"/>
                </a:lnTo>
                <a:lnTo>
                  <a:pt x="4113" y="2327"/>
                </a:lnTo>
                <a:lnTo>
                  <a:pt x="4215" y="2550"/>
                </a:lnTo>
                <a:lnTo>
                  <a:pt x="4358" y="2880"/>
                </a:lnTo>
                <a:lnTo>
                  <a:pt x="4409" y="3005"/>
                </a:lnTo>
              </a:path>
            </a:pathLst>
          </a:custGeom>
          <a:noFill/>
          <a:ln w="50800">
            <a:solidFill>
              <a:srgbClr val="FF0000"/>
            </a:solidFill>
            <a:prstDash val="solid"/>
            <a:round/>
            <a:headEnd/>
            <a:tailEnd/>
          </a:ln>
        </p:spPr>
        <p:txBody>
          <a:bodyPr/>
          <a:lstStyle/>
          <a:p>
            <a:endParaRPr lang="es-CL"/>
          </a:p>
        </p:txBody>
      </p:sp>
      <p:sp>
        <p:nvSpPr>
          <p:cNvPr id="164898" name="Rectangle 35"/>
          <p:cNvSpPr>
            <a:spLocks noChangeArrowheads="1"/>
          </p:cNvSpPr>
          <p:nvPr/>
        </p:nvSpPr>
        <p:spPr bwMode="auto">
          <a:xfrm>
            <a:off x="231775" y="415925"/>
            <a:ext cx="8505825" cy="350838"/>
          </a:xfrm>
          <a:prstGeom prst="rect">
            <a:avLst/>
          </a:prstGeom>
          <a:noFill/>
          <a:ln w="9525">
            <a:noFill/>
            <a:miter lim="800000"/>
            <a:headEnd/>
            <a:tailEnd/>
          </a:ln>
        </p:spPr>
        <p:txBody>
          <a:bodyPr wrap="none" lIns="0" tIns="0" rIns="0" bIns="0">
            <a:spAutoFit/>
          </a:bodyPr>
          <a:lstStyle/>
          <a:p>
            <a:r>
              <a:rPr lang="es-ES_tradnl" sz="2300" b="1"/>
              <a:t>CAMBIOS EN LA DESIGUALDAD A TRAVES DE TRES TIPOS </a:t>
            </a:r>
            <a:endParaRPr lang="es-ES_tradnl">
              <a:latin typeface="Times New Roman" pitchFamily="18" charset="0"/>
            </a:endParaRPr>
          </a:p>
        </p:txBody>
      </p:sp>
      <p:sp>
        <p:nvSpPr>
          <p:cNvPr id="164899" name="Rectangle 36"/>
          <p:cNvSpPr>
            <a:spLocks noChangeArrowheads="1"/>
          </p:cNvSpPr>
          <p:nvPr/>
        </p:nvSpPr>
        <p:spPr bwMode="auto">
          <a:xfrm>
            <a:off x="2287588" y="763588"/>
            <a:ext cx="4446587" cy="350837"/>
          </a:xfrm>
          <a:prstGeom prst="rect">
            <a:avLst/>
          </a:prstGeom>
          <a:noFill/>
          <a:ln w="9525">
            <a:noFill/>
            <a:miter lim="800000"/>
            <a:headEnd/>
            <a:tailEnd/>
          </a:ln>
        </p:spPr>
        <p:txBody>
          <a:bodyPr wrap="none" lIns="0" tIns="0" rIns="0" bIns="0">
            <a:spAutoFit/>
          </a:bodyPr>
          <a:lstStyle/>
          <a:p>
            <a:r>
              <a:rPr lang="es-ES_tradnl" sz="2300" b="1"/>
              <a:t>DE DESARROLLO ECONOMICO</a:t>
            </a:r>
            <a:endParaRPr lang="es-ES_tradnl">
              <a:latin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1 CuadroTexto"/>
          <p:cNvSpPr txBox="1">
            <a:spLocks noChangeArrowheads="1"/>
          </p:cNvSpPr>
          <p:nvPr/>
        </p:nvSpPr>
        <p:spPr bwMode="auto">
          <a:xfrm>
            <a:off x="250825" y="1630363"/>
            <a:ext cx="8642350" cy="4462462"/>
          </a:xfrm>
          <a:prstGeom prst="rect">
            <a:avLst/>
          </a:prstGeom>
          <a:noFill/>
          <a:ln w="9525">
            <a:noFill/>
            <a:miter lim="800000"/>
            <a:headEnd/>
            <a:tailEnd/>
          </a:ln>
        </p:spPr>
        <p:txBody>
          <a:bodyPr>
            <a:spAutoFit/>
          </a:bodyPr>
          <a:lstStyle/>
          <a:p>
            <a:pPr algn="just">
              <a:lnSpc>
                <a:spcPts val="2000"/>
              </a:lnSpc>
            </a:pPr>
            <a:r>
              <a:rPr lang="es-CL" sz="2200">
                <a:solidFill>
                  <a:srgbClr val="663300"/>
                </a:solidFill>
                <a:latin typeface="Calibri" pitchFamily="34" charset="0"/>
              </a:rPr>
              <a:t>Al menos desde la revolución industrial, las sociedades han depositado su confianza en que un aumento en la producción de bienes acarreará mayor bienestar y mejores condiciones de vida para sus integrantes. Después de la Segunda Guerra Mundial, el crecimiento del Producto Interno Bruto prácticamente se universalizó como medida estándar del crecimiento económico, y el crecimiento en sí se transformó en el objetivo final de las políticas de desarrollo. Sin embargo, hoy, por primera vez, constatamos que en los 30 países más ricos del mundo el crecimiento de la economía ya no implica, necesariamente, una mejora en los indicadores sociales, de salud o de educación.</a:t>
            </a:r>
          </a:p>
          <a:p>
            <a:pPr algn="just">
              <a:lnSpc>
                <a:spcPts val="2000"/>
              </a:lnSpc>
            </a:pPr>
            <a:endParaRPr lang="es-CL" sz="2200">
              <a:solidFill>
                <a:srgbClr val="663300"/>
              </a:solidFill>
              <a:latin typeface="Calibri" pitchFamily="34" charset="0"/>
            </a:endParaRPr>
          </a:p>
          <a:p>
            <a:pPr algn="just">
              <a:lnSpc>
                <a:spcPts val="2000"/>
              </a:lnSpc>
            </a:pPr>
            <a:r>
              <a:rPr lang="es-CL" sz="2200">
                <a:solidFill>
                  <a:srgbClr val="663300"/>
                </a:solidFill>
                <a:latin typeface="Calibri" pitchFamily="34" charset="0"/>
              </a:rPr>
              <a:t>Claramente, la relación directa entre crecimiento económico y mejoramiento en los indicadores sociales es nítida en las primeras etapas de desarrollo, pero </a:t>
            </a:r>
            <a:r>
              <a:rPr lang="es-CL" sz="2400" b="1" u="sng">
                <a:solidFill>
                  <a:srgbClr val="663300"/>
                </a:solidFill>
                <a:latin typeface="Calibri" pitchFamily="34" charset="0"/>
              </a:rPr>
              <a:t>una vez que se alcanza el límite de 20 mil dólares de ingreso anual por habitante, lo central pasa a ser la distribución del ingreso</a:t>
            </a:r>
            <a:r>
              <a:rPr lang="es-CL" sz="2200" b="1">
                <a:solidFill>
                  <a:srgbClr val="663300"/>
                </a:solidFill>
                <a:latin typeface="Calibri" pitchFamily="34" charset="0"/>
              </a:rPr>
              <a:t>. Es la distribución del ingreso la que explica los avances y retrocesos de los países ricos, no el ingreso por sí mismo</a:t>
            </a:r>
          </a:p>
        </p:txBody>
      </p:sp>
      <p:sp>
        <p:nvSpPr>
          <p:cNvPr id="166914" name="2 CuadroTexto"/>
          <p:cNvSpPr txBox="1">
            <a:spLocks noChangeArrowheads="1"/>
          </p:cNvSpPr>
          <p:nvPr/>
        </p:nvSpPr>
        <p:spPr bwMode="auto">
          <a:xfrm>
            <a:off x="0" y="260350"/>
            <a:ext cx="9144000" cy="831850"/>
          </a:xfrm>
          <a:prstGeom prst="rect">
            <a:avLst/>
          </a:prstGeom>
          <a:noFill/>
          <a:ln w="9525">
            <a:noFill/>
            <a:miter lim="800000"/>
            <a:headEnd/>
            <a:tailEnd/>
          </a:ln>
        </p:spPr>
        <p:txBody>
          <a:bodyPr>
            <a:spAutoFit/>
          </a:bodyPr>
          <a:lstStyle/>
          <a:p>
            <a:pPr algn="ctr"/>
            <a:r>
              <a:rPr lang="es-CL" sz="2400" b="1">
                <a:solidFill>
                  <a:srgbClr val="663300"/>
                </a:solidFill>
                <a:latin typeface="Calibri" pitchFamily="34" charset="0"/>
              </a:rPr>
              <a:t>Chile 2030: Siete desafíos estratégicos y un imperativo de equidad. Ricardo Lagos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37" name="Picture 2"/>
          <p:cNvPicPr>
            <a:picLocks noChangeAspect="1" noChangeArrowheads="1"/>
          </p:cNvPicPr>
          <p:nvPr/>
        </p:nvPicPr>
        <p:blipFill>
          <a:blip r:embed="rId2"/>
          <a:srcRect/>
          <a:stretch>
            <a:fillRect/>
          </a:stretch>
        </p:blipFill>
        <p:spPr bwMode="auto">
          <a:xfrm>
            <a:off x="395288" y="512763"/>
            <a:ext cx="8137525" cy="6300787"/>
          </a:xfrm>
          <a:prstGeom prst="rect">
            <a:avLst/>
          </a:prstGeom>
          <a:noFill/>
          <a:ln w="9525">
            <a:noFill/>
            <a:miter lim="800000"/>
            <a:headEnd/>
            <a:tailEnd/>
          </a:ln>
        </p:spPr>
      </p:pic>
      <p:sp>
        <p:nvSpPr>
          <p:cNvPr id="167938" name="2 CuadroTexto"/>
          <p:cNvSpPr txBox="1">
            <a:spLocks noChangeArrowheads="1"/>
          </p:cNvSpPr>
          <p:nvPr/>
        </p:nvSpPr>
        <p:spPr bwMode="auto">
          <a:xfrm>
            <a:off x="0" y="188913"/>
            <a:ext cx="9144000" cy="368300"/>
          </a:xfrm>
          <a:prstGeom prst="rect">
            <a:avLst/>
          </a:prstGeom>
          <a:noFill/>
          <a:ln w="9525">
            <a:noFill/>
            <a:miter lim="800000"/>
            <a:headEnd/>
            <a:tailEnd/>
          </a:ln>
        </p:spPr>
        <p:txBody>
          <a:bodyPr>
            <a:spAutoFit/>
          </a:bodyPr>
          <a:lstStyle/>
          <a:p>
            <a:pPr algn="ctr"/>
            <a:r>
              <a:rPr lang="es-CL" b="1">
                <a:solidFill>
                  <a:srgbClr val="663300"/>
                </a:solidFill>
                <a:latin typeface="Calibri" pitchFamily="34" charset="0"/>
              </a:rPr>
              <a:t>Solo en sus primeras fases el crecimiento económico aumenta la expectativa de vida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0706" name="Rectangle 2"/>
          <p:cNvSpPr>
            <a:spLocks noGrp="1" noChangeArrowheads="1"/>
          </p:cNvSpPr>
          <p:nvPr>
            <p:ph idx="1"/>
          </p:nvPr>
        </p:nvSpPr>
        <p:spPr>
          <a:xfrm>
            <a:off x="228600" y="762000"/>
            <a:ext cx="8686800" cy="6096000"/>
          </a:xfrm>
        </p:spPr>
        <p:txBody>
          <a:bodyPr rtlCol="0">
            <a:normAutofit/>
          </a:bodyPr>
          <a:lstStyle/>
          <a:p>
            <a:pPr marL="0" indent="0" algn="just" fontAlgn="auto">
              <a:lnSpc>
                <a:spcPct val="90000"/>
              </a:lnSpc>
              <a:spcBef>
                <a:spcPct val="0"/>
              </a:spcBef>
              <a:spcAft>
                <a:spcPts val="0"/>
              </a:spcAft>
              <a:buFontTx/>
              <a:buNone/>
              <a:defRPr/>
            </a:pPr>
            <a:r>
              <a:rPr lang="es-ES" sz="1600" b="1">
                <a:solidFill>
                  <a:srgbClr val="000099"/>
                </a:solidFill>
                <a:effectLst>
                  <a:outerShdw blurRad="38100" dist="38100" dir="2700000" algn="tl">
                    <a:srgbClr val="000000"/>
                  </a:outerShdw>
                </a:effectLst>
                <a:latin typeface="Tahoma" pitchFamily="34" charset="0"/>
              </a:rPr>
              <a:t>FRACTAL: FIGURA PLANA O ESPACIAL, COMPUESTA DE INFINITOS ELEMENTOS, QUE TIENE LA PROPIEDAD DE QUE SU ASPECTO Y DISTRIBUCIÓN ESTADÍSTICA NO CAMBIAN CUALQUIERA QUE SEA LA ESCALA CON QUE SE OBSERVE</a:t>
            </a:r>
            <a:r>
              <a:rPr lang="es-ES" sz="1600" b="1">
                <a:solidFill>
                  <a:srgbClr val="FFFF00"/>
                </a:solidFill>
                <a:latin typeface="Tahoma" pitchFamily="34" charset="0"/>
              </a:rPr>
              <a:t> </a:t>
            </a:r>
            <a:r>
              <a:rPr lang="es-ES_tradnl" sz="1600" b="1">
                <a:solidFill>
                  <a:srgbClr val="FFFF00"/>
                </a:solidFill>
                <a:latin typeface="Tahoma" pitchFamily="34" charset="0"/>
              </a:rPr>
              <a:t>	</a:t>
            </a:r>
          </a:p>
          <a:p>
            <a:pPr marL="0" indent="0" algn="just" fontAlgn="auto">
              <a:lnSpc>
                <a:spcPct val="90000"/>
              </a:lnSpc>
              <a:spcBef>
                <a:spcPct val="0"/>
              </a:spcBef>
              <a:spcAft>
                <a:spcPts val="0"/>
              </a:spcAft>
              <a:buFontTx/>
              <a:buNone/>
              <a:defRPr/>
            </a:pPr>
            <a:endParaRPr lang="es-ES_tradnl" sz="1600" b="1">
              <a:solidFill>
                <a:srgbClr val="FFFF00"/>
              </a:solidFill>
              <a:latin typeface="Tahoma" pitchFamily="34" charset="0"/>
            </a:endParaRPr>
          </a:p>
          <a:p>
            <a:pPr marL="0" indent="0" algn="just" fontAlgn="auto">
              <a:lnSpc>
                <a:spcPct val="90000"/>
              </a:lnSpc>
              <a:spcBef>
                <a:spcPct val="0"/>
              </a:spcBef>
              <a:spcAft>
                <a:spcPts val="0"/>
              </a:spcAft>
              <a:buFontTx/>
              <a:buNone/>
              <a:defRPr/>
            </a:pPr>
            <a:r>
              <a:rPr lang="es-ES_tradnl" sz="1600" b="1">
                <a:solidFill>
                  <a:srgbClr val="990033"/>
                </a:solidFill>
                <a:effectLst>
                  <a:outerShdw blurRad="38100" dist="38100" dir="2700000" algn="tl">
                    <a:srgbClr val="000000"/>
                  </a:outerShdw>
                </a:effectLst>
                <a:latin typeface="Tahoma" pitchFamily="34" charset="0"/>
              </a:rPr>
              <a:t>UNA ESTIMACION DE LA LONGITUD DE LA COSTA OESTE DE ESTADOS UNIDOS DESDE UN SATELITE, POR EJEMPLO, PODRIA DAR UNOS 4.500 KILOMETROS, MAS O MENOS.</a:t>
            </a:r>
          </a:p>
          <a:p>
            <a:pPr marL="0" indent="0" algn="just" fontAlgn="auto">
              <a:lnSpc>
                <a:spcPct val="90000"/>
              </a:lnSpc>
              <a:spcBef>
                <a:spcPct val="0"/>
              </a:spcBef>
              <a:spcAft>
                <a:spcPts val="0"/>
              </a:spcAft>
              <a:buFontTx/>
              <a:buNone/>
              <a:defRPr/>
            </a:pPr>
            <a:endParaRPr lang="es-ES_tradnl" sz="1600" b="1">
              <a:solidFill>
                <a:srgbClr val="990033"/>
              </a:solidFill>
              <a:effectLst>
                <a:outerShdw blurRad="38100" dist="38100" dir="2700000" algn="tl">
                  <a:srgbClr val="000000"/>
                </a:outerShdw>
              </a:effectLst>
              <a:latin typeface="Tahoma" pitchFamily="34" charset="0"/>
            </a:endParaRPr>
          </a:p>
          <a:p>
            <a:pPr marL="0" indent="0" algn="just" fontAlgn="auto">
              <a:lnSpc>
                <a:spcPct val="90000"/>
              </a:lnSpc>
              <a:spcBef>
                <a:spcPct val="0"/>
              </a:spcBef>
              <a:spcAft>
                <a:spcPts val="0"/>
              </a:spcAft>
              <a:buFontTx/>
              <a:buNone/>
              <a:defRPr/>
            </a:pPr>
            <a:r>
              <a:rPr lang="es-ES_tradnl" sz="1600" b="1">
                <a:solidFill>
                  <a:srgbClr val="990033"/>
                </a:solidFill>
                <a:effectLst>
                  <a:outerShdw blurRad="38100" dist="38100" dir="2700000" algn="tl">
                    <a:srgbClr val="000000"/>
                  </a:outerShdw>
                </a:effectLst>
                <a:latin typeface="Tahoma" pitchFamily="34" charset="0"/>
              </a:rPr>
              <a:t>SI POR EL CONTRARIO, NOS BASARAMOS EN UN ESTUDIO DE MAPAS DETALLADOS QUE MUESTREN LOS MUCHOS CABOS Y GOLFOS QUE SE ENCUENTRAN A LO LARGO DE LA COSTA, LA ESTIMACION AUMENTARÍA HASTA LOS 13.500 KILOMETROS.</a:t>
            </a:r>
          </a:p>
          <a:p>
            <a:pPr marL="0" indent="0" algn="just" fontAlgn="auto">
              <a:lnSpc>
                <a:spcPct val="90000"/>
              </a:lnSpc>
              <a:spcBef>
                <a:spcPct val="0"/>
              </a:spcBef>
              <a:spcAft>
                <a:spcPts val="0"/>
              </a:spcAft>
              <a:buFontTx/>
              <a:buNone/>
              <a:defRPr/>
            </a:pPr>
            <a:endParaRPr lang="es-ES_tradnl" sz="1600" b="1">
              <a:solidFill>
                <a:srgbClr val="990033"/>
              </a:solidFill>
              <a:effectLst>
                <a:outerShdw blurRad="38100" dist="38100" dir="2700000" algn="tl">
                  <a:srgbClr val="000000"/>
                </a:outerShdw>
              </a:effectLst>
              <a:latin typeface="Tahoma" pitchFamily="34" charset="0"/>
            </a:endParaRPr>
          </a:p>
          <a:p>
            <a:pPr marL="0" indent="0" algn="just" fontAlgn="auto">
              <a:lnSpc>
                <a:spcPct val="90000"/>
              </a:lnSpc>
              <a:spcBef>
                <a:spcPct val="0"/>
              </a:spcBef>
              <a:spcAft>
                <a:spcPts val="0"/>
              </a:spcAft>
              <a:buFontTx/>
              <a:buNone/>
              <a:defRPr/>
            </a:pPr>
            <a:r>
              <a:rPr lang="es-ES_tradnl" sz="1600" b="1">
                <a:solidFill>
                  <a:srgbClr val="990033"/>
                </a:solidFill>
                <a:effectLst>
                  <a:outerShdw blurRad="38100" dist="38100" dir="2700000" algn="tl">
                    <a:srgbClr val="000000"/>
                  </a:outerShdw>
                </a:effectLst>
                <a:latin typeface="Tahoma" pitchFamily="34" charset="0"/>
              </a:rPr>
              <a:t>SI NO SE TUVIERA NADA QUE HACER EN UN AÑO Y SE DECIDIERA CAMINAR DESDE MAINE HASTA MIAMI, MANTENIENDONOS SIEMPRE A UNA DISTANCIA MAXIMA DE UN METRO O DOS DEL ATLANTICO, LA DISTANCIA QUE SE RECORRERÍA SE APROXIMARIA A LOS 27.000 KILOMETROS.</a:t>
            </a:r>
          </a:p>
          <a:p>
            <a:pPr marL="0" indent="0" algn="just" fontAlgn="auto">
              <a:lnSpc>
                <a:spcPct val="90000"/>
              </a:lnSpc>
              <a:spcBef>
                <a:spcPct val="0"/>
              </a:spcBef>
              <a:spcAft>
                <a:spcPts val="0"/>
              </a:spcAft>
              <a:buFontTx/>
              <a:buNone/>
              <a:defRPr/>
            </a:pPr>
            <a:r>
              <a:rPr lang="es-ES_tradnl" sz="1600" b="1">
                <a:solidFill>
                  <a:srgbClr val="990033"/>
                </a:solidFill>
                <a:effectLst>
                  <a:outerShdw blurRad="38100" dist="38100" dir="2700000" algn="tl">
                    <a:srgbClr val="000000"/>
                  </a:outerShdw>
                </a:effectLst>
                <a:latin typeface="Tahoma" pitchFamily="34" charset="0"/>
              </a:rPr>
              <a:t>	</a:t>
            </a:r>
          </a:p>
          <a:p>
            <a:pPr marL="0" indent="0" algn="just" fontAlgn="auto">
              <a:lnSpc>
                <a:spcPct val="90000"/>
              </a:lnSpc>
              <a:spcBef>
                <a:spcPct val="0"/>
              </a:spcBef>
              <a:spcAft>
                <a:spcPts val="0"/>
              </a:spcAft>
              <a:buFontTx/>
              <a:buNone/>
              <a:defRPr/>
            </a:pPr>
            <a:r>
              <a:rPr lang="es-ES_tradnl" sz="1600" b="1">
                <a:solidFill>
                  <a:srgbClr val="990033"/>
                </a:solidFill>
                <a:effectLst>
                  <a:outerShdw blurRad="38100" dist="38100" dir="2700000" algn="tl">
                    <a:srgbClr val="000000"/>
                  </a:outerShdw>
                </a:effectLst>
                <a:latin typeface="Tahoma" pitchFamily="34" charset="0"/>
              </a:rPr>
              <a:t>POR ULTIMO, SI CONVENCIERAMOS A UN CIENTOPIES PARA QUE RECORRIERE LA COSTA DANDOLE INSTRUCIONES PARA QUE NO SE SEPARARA DEL AGUA A MAS DE LA DISTANCIA DE UN GUIJARRO, QUIZAS ENCONTRARIAMOS QUE LA LONGITUD DE LA COSTA ES DE CASI 45.000 KILOMETROS</a:t>
            </a:r>
          </a:p>
          <a:p>
            <a:pPr marL="0" indent="0" algn="just" fontAlgn="auto">
              <a:lnSpc>
                <a:spcPct val="90000"/>
              </a:lnSpc>
              <a:spcBef>
                <a:spcPct val="0"/>
              </a:spcBef>
              <a:spcAft>
                <a:spcPts val="0"/>
              </a:spcAft>
              <a:buFontTx/>
              <a:buNone/>
              <a:defRPr/>
            </a:pPr>
            <a:endParaRPr lang="es-ES_tradnl" sz="1600" b="1">
              <a:solidFill>
                <a:srgbClr val="990033"/>
              </a:solidFill>
              <a:effectLst>
                <a:outerShdw blurRad="38100" dist="38100" dir="2700000" algn="tl">
                  <a:srgbClr val="000000"/>
                </a:outerShdw>
              </a:effectLst>
              <a:latin typeface="Tahoma" pitchFamily="34" charset="0"/>
            </a:endParaRPr>
          </a:p>
          <a:p>
            <a:pPr marL="0" indent="0" algn="just" fontAlgn="auto">
              <a:lnSpc>
                <a:spcPct val="90000"/>
              </a:lnSpc>
              <a:spcBef>
                <a:spcPct val="0"/>
              </a:spcBef>
              <a:spcAft>
                <a:spcPts val="0"/>
              </a:spcAft>
              <a:buFontTx/>
              <a:buNone/>
              <a:defRPr/>
            </a:pPr>
            <a:r>
              <a:rPr lang="es-ES_tradnl" sz="1600" b="1">
                <a:solidFill>
                  <a:srgbClr val="000099"/>
                </a:solidFill>
                <a:effectLst>
                  <a:outerShdw blurRad="38100" dist="38100" dir="2700000" algn="tl">
                    <a:srgbClr val="000000"/>
                  </a:outerShdw>
                </a:effectLst>
                <a:latin typeface="Tahoma" pitchFamily="34" charset="0"/>
              </a:rPr>
              <a:t>LA COSTA ES UN </a:t>
            </a:r>
            <a:r>
              <a:rPr lang="es-ES_tradnl" sz="1600" b="1">
                <a:solidFill>
                  <a:srgbClr val="000099"/>
                </a:solidFill>
                <a:effectLst>
                  <a:outerShdw blurRad="38100" dist="38100" dir="2700000" algn="tl">
                    <a:srgbClr val="000000"/>
                  </a:outerShdw>
                </a:effectLst>
                <a:latin typeface="Tahoma" pitchFamily="34" charset="0"/>
                <a:hlinkClick r:id="rId3"/>
              </a:rPr>
              <a:t>FRACTAL</a:t>
            </a:r>
            <a:r>
              <a:rPr lang="es-ES_tradnl" sz="1600" b="1">
                <a:solidFill>
                  <a:srgbClr val="000099"/>
                </a:solidFill>
                <a:effectLst>
                  <a:outerShdw blurRad="38100" dist="38100" dir="2700000" algn="tl">
                    <a:srgbClr val="000000"/>
                  </a:outerShdw>
                </a:effectLst>
                <a:latin typeface="Tahoma" pitchFamily="34" charset="0"/>
              </a:rPr>
              <a:t> Y SE PUEDE PÒSTULAR QUE EL DESARROLLO ES UN FRACTAL, AUMENTANDO LA COMPLEJIDAD AUMENTA A MEDIDA QUE AUMENTA LA ESCALA (O SE APROXIMA EL ANALISIS O LA INTERVENCION A  LOS TERRITORIOS MENORES)</a:t>
            </a:r>
          </a:p>
          <a:p>
            <a:pPr marL="0" indent="0" algn="just" fontAlgn="auto">
              <a:lnSpc>
                <a:spcPct val="90000"/>
              </a:lnSpc>
              <a:spcBef>
                <a:spcPct val="0"/>
              </a:spcBef>
              <a:spcAft>
                <a:spcPts val="0"/>
              </a:spcAft>
              <a:buFontTx/>
              <a:buNone/>
              <a:defRPr/>
            </a:pPr>
            <a:endParaRPr lang="es-ES_tradnl" sz="1600" b="1">
              <a:solidFill>
                <a:srgbClr val="000099"/>
              </a:solidFill>
              <a:latin typeface="Tahoma" pitchFamily="34" charset="0"/>
            </a:endParaRPr>
          </a:p>
          <a:p>
            <a:pPr marL="0" indent="0" algn="just" fontAlgn="auto">
              <a:lnSpc>
                <a:spcPct val="90000"/>
              </a:lnSpc>
              <a:spcBef>
                <a:spcPct val="0"/>
              </a:spcBef>
              <a:spcAft>
                <a:spcPts val="0"/>
              </a:spcAft>
              <a:buFontTx/>
              <a:buNone/>
              <a:defRPr/>
            </a:pPr>
            <a:endParaRPr lang="es-ES_tradnl" sz="1600" b="1">
              <a:solidFill>
                <a:srgbClr val="990033"/>
              </a:solidFill>
              <a:effectLst>
                <a:outerShdw blurRad="38100" dist="38100" dir="2700000" algn="tl">
                  <a:srgbClr val="000000"/>
                </a:outerShdw>
              </a:effectLst>
              <a:latin typeface="Tahoma" pitchFamily="34" charset="0"/>
            </a:endParaRPr>
          </a:p>
          <a:p>
            <a:pPr marL="0" indent="0" algn="just" fontAlgn="auto">
              <a:lnSpc>
                <a:spcPct val="90000"/>
              </a:lnSpc>
              <a:spcBef>
                <a:spcPct val="0"/>
              </a:spcBef>
              <a:spcAft>
                <a:spcPts val="0"/>
              </a:spcAft>
              <a:buFontTx/>
              <a:buNone/>
              <a:defRPr/>
            </a:pPr>
            <a:endParaRPr lang="es-ES" sz="1600" b="1">
              <a:solidFill>
                <a:srgbClr val="000099"/>
              </a:solidFill>
              <a:latin typeface="Tahoma" pitchFamily="34" charset="0"/>
            </a:endParaRPr>
          </a:p>
          <a:p>
            <a:pPr marL="0" indent="0" algn="just" fontAlgn="auto">
              <a:lnSpc>
                <a:spcPct val="90000"/>
              </a:lnSpc>
              <a:spcBef>
                <a:spcPct val="0"/>
              </a:spcBef>
              <a:spcAft>
                <a:spcPts val="0"/>
              </a:spcAft>
              <a:buFontTx/>
              <a:buNone/>
              <a:defRPr/>
            </a:pPr>
            <a:endParaRPr lang="es-ES" sz="1600" b="1">
              <a:solidFill>
                <a:srgbClr val="000099"/>
              </a:solidFill>
              <a:latin typeface="Tahoma" pitchFamily="34" charset="0"/>
            </a:endParaRPr>
          </a:p>
        </p:txBody>
      </p:sp>
      <p:sp>
        <p:nvSpPr>
          <p:cNvPr id="5" name="5 Marcador de número de diapositiva"/>
          <p:cNvSpPr>
            <a:spLocks noGrp="1"/>
          </p:cNvSpPr>
          <p:nvPr>
            <p:ph type="sldNum" sz="quarter" idx="12"/>
          </p:nvPr>
        </p:nvSpPr>
        <p:spPr/>
        <p:txBody>
          <a:bodyPr/>
          <a:lstStyle/>
          <a:p>
            <a:pPr>
              <a:defRPr/>
            </a:pPr>
            <a:fld id="{EA77DB45-9795-41CA-A9DD-BE800C7C69E1}" type="slidenum">
              <a:rPr lang="es-ES_tradnl"/>
              <a:pPr>
                <a:defRPr/>
              </a:pPr>
              <a:t>6</a:t>
            </a:fld>
            <a:endParaRPr lang="es-ES_tradnl"/>
          </a:p>
        </p:txBody>
      </p:sp>
      <p:sp>
        <p:nvSpPr>
          <p:cNvPr id="840707" name="Text Box 3"/>
          <p:cNvSpPr txBox="1">
            <a:spLocks noChangeArrowheads="1"/>
          </p:cNvSpPr>
          <p:nvPr/>
        </p:nvSpPr>
        <p:spPr bwMode="auto">
          <a:xfrm>
            <a:off x="152400" y="44450"/>
            <a:ext cx="8839200" cy="406400"/>
          </a:xfrm>
          <a:prstGeom prst="rect">
            <a:avLst/>
          </a:prstGeom>
          <a:solidFill>
            <a:srgbClr val="33CCCC"/>
          </a:solidFill>
          <a:ln w="9525">
            <a:solidFill>
              <a:srgbClr val="FF9900"/>
            </a:solidFill>
            <a:miter lim="800000"/>
            <a:headEnd/>
            <a:tailEnd/>
          </a:ln>
          <a:effectLst/>
        </p:spPr>
        <p:txBody>
          <a:bodyPr>
            <a:spAutoFit/>
          </a:bodyPr>
          <a:lstStyle/>
          <a:p>
            <a:pPr algn="ctr" fontAlgn="auto">
              <a:spcAft>
                <a:spcPts val="0"/>
              </a:spcAft>
              <a:defRPr/>
            </a:pPr>
            <a:r>
              <a:rPr lang="es-ES" sz="2000">
                <a:solidFill>
                  <a:srgbClr val="FFCC00"/>
                </a:solidFill>
                <a:effectLst>
                  <a:outerShdw blurRad="38100" dist="38100" dir="2700000" algn="tl">
                    <a:srgbClr val="000000"/>
                  </a:outerShdw>
                </a:effectLst>
                <a:latin typeface="+mn-lt"/>
              </a:rPr>
              <a:t>         </a:t>
            </a:r>
            <a:r>
              <a:rPr lang="es-ES" sz="2000">
                <a:solidFill>
                  <a:srgbClr val="990000"/>
                </a:solidFill>
                <a:effectLst>
                  <a:outerShdw blurRad="38100" dist="38100" dir="2700000" algn="tl">
                    <a:srgbClr val="000000"/>
                  </a:outerShdw>
                </a:effectLst>
                <a:latin typeface="+mn-lt"/>
              </a:rPr>
              <a:t>¿  ES EL DESARROLLO UN FRACTAL  ?</a:t>
            </a:r>
          </a:p>
        </p:txBody>
      </p:sp>
      <p:sp>
        <p:nvSpPr>
          <p:cNvPr id="840708" name="AutoShape 4">
            <a:hlinkClick r:id="" action="ppaction://hlinkshowjump?jump=previousslide" highlightClick="1"/>
          </p:cNvPr>
          <p:cNvSpPr>
            <a:spLocks noChangeArrowheads="1"/>
          </p:cNvSpPr>
          <p:nvPr/>
        </p:nvSpPr>
        <p:spPr bwMode="auto">
          <a:xfrm>
            <a:off x="7772400" y="76200"/>
            <a:ext cx="457200" cy="280988"/>
          </a:xfrm>
          <a:prstGeom prst="actionButtonBackPrevious">
            <a:avLst/>
          </a:prstGeom>
          <a:solidFill>
            <a:schemeClr val="accent1"/>
          </a:solidFill>
          <a:ln w="9525">
            <a:noFill/>
            <a:miter lim="800000"/>
            <a:headEnd/>
            <a:tailEnd/>
          </a:ln>
        </p:spPr>
        <p:txBody>
          <a:bodyPr wrap="none" anchor="ctr"/>
          <a:lstStyle/>
          <a:p>
            <a:endParaRPr lang="es-CL">
              <a:latin typeface="Calibri" pitchFamily="34" charset="0"/>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840707"/>
                                        </p:tgtEl>
                                        <p:attrNameLst>
                                          <p:attrName>style.visibility</p:attrName>
                                        </p:attrNameLst>
                                      </p:cBhvr>
                                      <p:to>
                                        <p:strVal val="visible"/>
                                      </p:to>
                                    </p:set>
                                    <p:anim calcmode="lin" valueType="num">
                                      <p:cBhvr>
                                        <p:cTn id="7" dur="1000" fill="hold"/>
                                        <p:tgtEl>
                                          <p:spTgt spid="840707"/>
                                        </p:tgtEl>
                                        <p:attrNameLst>
                                          <p:attrName>ppt_w</p:attrName>
                                        </p:attrNameLst>
                                      </p:cBhvr>
                                      <p:tavLst>
                                        <p:tav tm="0">
                                          <p:val>
                                            <p:fltVal val="0"/>
                                          </p:val>
                                        </p:tav>
                                        <p:tav tm="100000">
                                          <p:val>
                                            <p:strVal val="#ppt_w"/>
                                          </p:val>
                                        </p:tav>
                                      </p:tavLst>
                                    </p:anim>
                                    <p:anim calcmode="lin" valueType="num">
                                      <p:cBhvr>
                                        <p:cTn id="8" dur="1000" fill="hold"/>
                                        <p:tgtEl>
                                          <p:spTgt spid="840707"/>
                                        </p:tgtEl>
                                        <p:attrNameLst>
                                          <p:attrName>ppt_h</p:attrName>
                                        </p:attrNameLst>
                                      </p:cBhvr>
                                      <p:tavLst>
                                        <p:tav tm="0">
                                          <p:val>
                                            <p:fltVal val="0"/>
                                          </p:val>
                                        </p:tav>
                                        <p:tav tm="100000">
                                          <p:val>
                                            <p:strVal val="#ppt_h"/>
                                          </p:val>
                                        </p:tav>
                                      </p:tavLst>
                                    </p:anim>
                                    <p:anim calcmode="lin" valueType="num">
                                      <p:cBhvr>
                                        <p:cTn id="9" dur="1000" fill="hold"/>
                                        <p:tgtEl>
                                          <p:spTgt spid="84070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4070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840706">
                                            <p:txEl>
                                              <p:pRg st="0" end="0"/>
                                            </p:txEl>
                                          </p:spTgt>
                                        </p:tgtEl>
                                        <p:attrNameLst>
                                          <p:attrName>style.visibility</p:attrName>
                                        </p:attrNameLst>
                                      </p:cBhvr>
                                      <p:to>
                                        <p:strVal val="visible"/>
                                      </p:to>
                                    </p:set>
                                    <p:anim calcmode="lin" valueType="num">
                                      <p:cBhvr>
                                        <p:cTn id="15" dur="1000" fill="hold"/>
                                        <p:tgtEl>
                                          <p:spTgt spid="840706">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840706">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84070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84070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840706">
                                            <p:txEl>
                                              <p:pRg st="2" end="2"/>
                                            </p:txEl>
                                          </p:spTgt>
                                        </p:tgtEl>
                                        <p:attrNameLst>
                                          <p:attrName>style.visibility</p:attrName>
                                        </p:attrNameLst>
                                      </p:cBhvr>
                                      <p:to>
                                        <p:strVal val="visible"/>
                                      </p:to>
                                    </p:set>
                                    <p:anim calcmode="lin" valueType="num">
                                      <p:cBhvr>
                                        <p:cTn id="23" dur="1000" fill="hold"/>
                                        <p:tgtEl>
                                          <p:spTgt spid="840706">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840706">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840706">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840706">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840706">
                                            <p:txEl>
                                              <p:pRg st="4" end="4"/>
                                            </p:txEl>
                                          </p:spTgt>
                                        </p:tgtEl>
                                        <p:attrNameLst>
                                          <p:attrName>style.visibility</p:attrName>
                                        </p:attrNameLst>
                                      </p:cBhvr>
                                      <p:to>
                                        <p:strVal val="visible"/>
                                      </p:to>
                                    </p:set>
                                    <p:anim calcmode="lin" valueType="num">
                                      <p:cBhvr>
                                        <p:cTn id="31" dur="1000" fill="hold"/>
                                        <p:tgtEl>
                                          <p:spTgt spid="840706">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840706">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840706">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840706">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840706">
                                            <p:txEl>
                                              <p:pRg st="6" end="6"/>
                                            </p:txEl>
                                          </p:spTgt>
                                        </p:tgtEl>
                                        <p:attrNameLst>
                                          <p:attrName>style.visibility</p:attrName>
                                        </p:attrNameLst>
                                      </p:cBhvr>
                                      <p:to>
                                        <p:strVal val="visible"/>
                                      </p:to>
                                    </p:set>
                                    <p:anim calcmode="lin" valueType="num">
                                      <p:cBhvr>
                                        <p:cTn id="39" dur="1000" fill="hold"/>
                                        <p:tgtEl>
                                          <p:spTgt spid="840706">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840706">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840706">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840706">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840706">
                                            <p:txEl>
                                              <p:pRg st="7" end="7"/>
                                            </p:txEl>
                                          </p:spTgt>
                                        </p:tgtEl>
                                        <p:attrNameLst>
                                          <p:attrName>style.visibility</p:attrName>
                                        </p:attrNameLst>
                                      </p:cBhvr>
                                      <p:to>
                                        <p:strVal val="visible"/>
                                      </p:to>
                                    </p:set>
                                    <p:anim calcmode="lin" valueType="num">
                                      <p:cBhvr>
                                        <p:cTn id="47" dur="1000" fill="hold"/>
                                        <p:tgtEl>
                                          <p:spTgt spid="840706">
                                            <p:txEl>
                                              <p:pRg st="7" end="7"/>
                                            </p:txEl>
                                          </p:spTgt>
                                        </p:tgtEl>
                                        <p:attrNameLst>
                                          <p:attrName>ppt_w</p:attrName>
                                        </p:attrNameLst>
                                      </p:cBhvr>
                                      <p:tavLst>
                                        <p:tav tm="0">
                                          <p:val>
                                            <p:fltVal val="0"/>
                                          </p:val>
                                        </p:tav>
                                        <p:tav tm="100000">
                                          <p:val>
                                            <p:strVal val="#ppt_w"/>
                                          </p:val>
                                        </p:tav>
                                      </p:tavLst>
                                    </p:anim>
                                    <p:anim calcmode="lin" valueType="num">
                                      <p:cBhvr>
                                        <p:cTn id="48" dur="1000" fill="hold"/>
                                        <p:tgtEl>
                                          <p:spTgt spid="840706">
                                            <p:txEl>
                                              <p:pRg st="7" end="7"/>
                                            </p:txEl>
                                          </p:spTgt>
                                        </p:tgtEl>
                                        <p:attrNameLst>
                                          <p:attrName>ppt_h</p:attrName>
                                        </p:attrNameLst>
                                      </p:cBhvr>
                                      <p:tavLst>
                                        <p:tav tm="0">
                                          <p:val>
                                            <p:fltVal val="0"/>
                                          </p:val>
                                        </p:tav>
                                        <p:tav tm="100000">
                                          <p:val>
                                            <p:strVal val="#ppt_h"/>
                                          </p:val>
                                        </p:tav>
                                      </p:tavLst>
                                    </p:anim>
                                    <p:anim calcmode="lin" valueType="num">
                                      <p:cBhvr>
                                        <p:cTn id="49" dur="1000" fill="hold"/>
                                        <p:tgtEl>
                                          <p:spTgt spid="840706">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840706">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ntr" presetSubtype="0" fill="hold" grpId="0" nodeType="clickEffect">
                                  <p:stCondLst>
                                    <p:cond delay="0"/>
                                  </p:stCondLst>
                                  <p:childTnLst>
                                    <p:set>
                                      <p:cBhvr>
                                        <p:cTn id="54" dur="1" fill="hold">
                                          <p:stCondLst>
                                            <p:cond delay="0"/>
                                          </p:stCondLst>
                                        </p:cTn>
                                        <p:tgtEl>
                                          <p:spTgt spid="840706">
                                            <p:txEl>
                                              <p:pRg st="8" end="8"/>
                                            </p:txEl>
                                          </p:spTgt>
                                        </p:tgtEl>
                                        <p:attrNameLst>
                                          <p:attrName>style.visibility</p:attrName>
                                        </p:attrNameLst>
                                      </p:cBhvr>
                                      <p:to>
                                        <p:strVal val="visible"/>
                                      </p:to>
                                    </p:set>
                                    <p:anim calcmode="lin" valueType="num">
                                      <p:cBhvr>
                                        <p:cTn id="55" dur="1000" fill="hold"/>
                                        <p:tgtEl>
                                          <p:spTgt spid="840706">
                                            <p:txEl>
                                              <p:pRg st="8" end="8"/>
                                            </p:txEl>
                                          </p:spTgt>
                                        </p:tgtEl>
                                        <p:attrNameLst>
                                          <p:attrName>ppt_w</p:attrName>
                                        </p:attrNameLst>
                                      </p:cBhvr>
                                      <p:tavLst>
                                        <p:tav tm="0">
                                          <p:val>
                                            <p:fltVal val="0"/>
                                          </p:val>
                                        </p:tav>
                                        <p:tav tm="100000">
                                          <p:val>
                                            <p:strVal val="#ppt_w"/>
                                          </p:val>
                                        </p:tav>
                                      </p:tavLst>
                                    </p:anim>
                                    <p:anim calcmode="lin" valueType="num">
                                      <p:cBhvr>
                                        <p:cTn id="56" dur="1000" fill="hold"/>
                                        <p:tgtEl>
                                          <p:spTgt spid="840706">
                                            <p:txEl>
                                              <p:pRg st="8" end="8"/>
                                            </p:txEl>
                                          </p:spTgt>
                                        </p:tgtEl>
                                        <p:attrNameLst>
                                          <p:attrName>ppt_h</p:attrName>
                                        </p:attrNameLst>
                                      </p:cBhvr>
                                      <p:tavLst>
                                        <p:tav tm="0">
                                          <p:val>
                                            <p:fltVal val="0"/>
                                          </p:val>
                                        </p:tav>
                                        <p:tav tm="100000">
                                          <p:val>
                                            <p:strVal val="#ppt_h"/>
                                          </p:val>
                                        </p:tav>
                                      </p:tavLst>
                                    </p:anim>
                                    <p:anim calcmode="lin" valueType="num">
                                      <p:cBhvr>
                                        <p:cTn id="57" dur="1000" fill="hold"/>
                                        <p:tgtEl>
                                          <p:spTgt spid="840706">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840706">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9" fill="hold">
                      <p:stCondLst>
                        <p:cond delay="indefinite"/>
                      </p:stCondLst>
                      <p:childTnLst>
                        <p:par>
                          <p:cTn id="60" fill="hold">
                            <p:stCondLst>
                              <p:cond delay="0"/>
                            </p:stCondLst>
                            <p:childTnLst>
                              <p:par>
                                <p:cTn id="61" presetID="15" presetClass="entr" presetSubtype="0" fill="hold" grpId="0" nodeType="clickEffect">
                                  <p:stCondLst>
                                    <p:cond delay="0"/>
                                  </p:stCondLst>
                                  <p:childTnLst>
                                    <p:set>
                                      <p:cBhvr>
                                        <p:cTn id="62" dur="1" fill="hold">
                                          <p:stCondLst>
                                            <p:cond delay="0"/>
                                          </p:stCondLst>
                                        </p:cTn>
                                        <p:tgtEl>
                                          <p:spTgt spid="840706">
                                            <p:txEl>
                                              <p:pRg st="10" end="10"/>
                                            </p:txEl>
                                          </p:spTgt>
                                        </p:tgtEl>
                                        <p:attrNameLst>
                                          <p:attrName>style.visibility</p:attrName>
                                        </p:attrNameLst>
                                      </p:cBhvr>
                                      <p:to>
                                        <p:strVal val="visible"/>
                                      </p:to>
                                    </p:set>
                                    <p:anim calcmode="lin" valueType="num">
                                      <p:cBhvr>
                                        <p:cTn id="63" dur="1000" fill="hold"/>
                                        <p:tgtEl>
                                          <p:spTgt spid="840706">
                                            <p:txEl>
                                              <p:pRg st="10" end="10"/>
                                            </p:txEl>
                                          </p:spTgt>
                                        </p:tgtEl>
                                        <p:attrNameLst>
                                          <p:attrName>ppt_w</p:attrName>
                                        </p:attrNameLst>
                                      </p:cBhvr>
                                      <p:tavLst>
                                        <p:tav tm="0">
                                          <p:val>
                                            <p:fltVal val="0"/>
                                          </p:val>
                                        </p:tav>
                                        <p:tav tm="100000">
                                          <p:val>
                                            <p:strVal val="#ppt_w"/>
                                          </p:val>
                                        </p:tav>
                                      </p:tavLst>
                                    </p:anim>
                                    <p:anim calcmode="lin" valueType="num">
                                      <p:cBhvr>
                                        <p:cTn id="64" dur="1000" fill="hold"/>
                                        <p:tgtEl>
                                          <p:spTgt spid="840706">
                                            <p:txEl>
                                              <p:pRg st="10" end="10"/>
                                            </p:txEl>
                                          </p:spTgt>
                                        </p:tgtEl>
                                        <p:attrNameLst>
                                          <p:attrName>ppt_h</p:attrName>
                                        </p:attrNameLst>
                                      </p:cBhvr>
                                      <p:tavLst>
                                        <p:tav tm="0">
                                          <p:val>
                                            <p:fltVal val="0"/>
                                          </p:val>
                                        </p:tav>
                                        <p:tav tm="100000">
                                          <p:val>
                                            <p:strVal val="#ppt_h"/>
                                          </p:val>
                                        </p:tav>
                                      </p:tavLst>
                                    </p:anim>
                                    <p:anim calcmode="lin" valueType="num">
                                      <p:cBhvr>
                                        <p:cTn id="65" dur="1000" fill="hold"/>
                                        <p:tgtEl>
                                          <p:spTgt spid="840706">
                                            <p:txEl>
                                              <p:pRg st="10" end="10"/>
                                            </p:txEl>
                                          </p:spTgt>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840706">
                                            <p:txEl>
                                              <p:pRg st="10" end="1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840708"/>
                                        </p:tgtEl>
                                        <p:attrNameLst>
                                          <p:attrName>style.visibility</p:attrName>
                                        </p:attrNameLst>
                                      </p:cBhvr>
                                      <p:to>
                                        <p:strVal val="visible"/>
                                      </p:to>
                                    </p:set>
                                    <p:animEffect transition="in" filter="blinds(horizontal)">
                                      <p:cBhvr>
                                        <p:cTn id="71" dur="500"/>
                                        <p:tgtEl>
                                          <p:spTgt spid="840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0706" grpId="0" build="p" autoUpdateAnimBg="0"/>
      <p:bldP spid="840707" grpId="0" animBg="1" autoUpdateAnimBg="0"/>
      <p:bldP spid="84070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1" name="Picture 2"/>
          <p:cNvPicPr>
            <a:picLocks noChangeAspect="1" noChangeArrowheads="1"/>
          </p:cNvPicPr>
          <p:nvPr/>
        </p:nvPicPr>
        <p:blipFill>
          <a:blip r:embed="rId2"/>
          <a:srcRect/>
          <a:stretch>
            <a:fillRect/>
          </a:stretch>
        </p:blipFill>
        <p:spPr bwMode="auto">
          <a:xfrm>
            <a:off x="611188" y="188913"/>
            <a:ext cx="7993062" cy="6548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5" name="Picture 2"/>
          <p:cNvPicPr>
            <a:picLocks noChangeAspect="1" noChangeArrowheads="1"/>
          </p:cNvPicPr>
          <p:nvPr/>
        </p:nvPicPr>
        <p:blipFill>
          <a:blip r:embed="rId2"/>
          <a:srcRect/>
          <a:stretch>
            <a:fillRect/>
          </a:stretch>
        </p:blipFill>
        <p:spPr bwMode="auto">
          <a:xfrm>
            <a:off x="1187450" y="115888"/>
            <a:ext cx="6985000" cy="6583362"/>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09" name="Picture 2"/>
          <p:cNvPicPr>
            <a:picLocks noChangeAspect="1" noChangeArrowheads="1"/>
          </p:cNvPicPr>
          <p:nvPr/>
        </p:nvPicPr>
        <p:blipFill>
          <a:blip r:embed="rId2"/>
          <a:srcRect/>
          <a:stretch>
            <a:fillRect/>
          </a:stretch>
        </p:blipFill>
        <p:spPr bwMode="auto">
          <a:xfrm>
            <a:off x="376238" y="188913"/>
            <a:ext cx="8443912" cy="6564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1 Rectángulo"/>
          <p:cNvSpPr>
            <a:spLocks noChangeArrowheads="1"/>
          </p:cNvSpPr>
          <p:nvPr/>
        </p:nvSpPr>
        <p:spPr bwMode="auto">
          <a:xfrm>
            <a:off x="468313" y="604838"/>
            <a:ext cx="8280400" cy="5632450"/>
          </a:xfrm>
          <a:prstGeom prst="rect">
            <a:avLst/>
          </a:prstGeom>
          <a:noFill/>
          <a:ln w="9525">
            <a:noFill/>
            <a:miter lim="800000"/>
            <a:headEnd/>
            <a:tailEnd/>
          </a:ln>
        </p:spPr>
        <p:txBody>
          <a:bodyPr>
            <a:spAutoFit/>
          </a:bodyPr>
          <a:lstStyle/>
          <a:p>
            <a:pPr algn="just"/>
            <a:r>
              <a:rPr lang="es-CL" sz="3000">
                <a:latin typeface="Calibri" pitchFamily="34" charset="0"/>
              </a:rPr>
              <a:t>A medida que nos acercamos a la barrera de los 20 mil dólares por habitante, será la distribución de ingresos la que incida con mayor fuerza sobre los indicadores de salud, educación y esperanza de vida, entre otros. Países más igualitarios del mundo desarrollado tienen menos homicidios por cada 10 mil habitantes que otros países más desiguales; países más igualitarios tienen un menor porcentaje de la población en prisiones, exhiben un menor consumo de drogas y, en general, tienen mayores oportunidades de vida que los países más desiguales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1 Rectángulo"/>
          <p:cNvSpPr>
            <a:spLocks noChangeArrowheads="1"/>
          </p:cNvSpPr>
          <p:nvPr/>
        </p:nvSpPr>
        <p:spPr bwMode="auto">
          <a:xfrm>
            <a:off x="395288" y="260350"/>
            <a:ext cx="8424862" cy="6370638"/>
          </a:xfrm>
          <a:prstGeom prst="rect">
            <a:avLst/>
          </a:prstGeom>
          <a:noFill/>
          <a:ln w="9525">
            <a:noFill/>
            <a:miter lim="800000"/>
            <a:headEnd/>
            <a:tailEnd/>
          </a:ln>
        </p:spPr>
        <p:txBody>
          <a:bodyPr>
            <a:spAutoFit/>
          </a:bodyPr>
          <a:lstStyle/>
          <a:p>
            <a:pPr algn="just"/>
            <a:r>
              <a:rPr lang="es-CL" sz="2400">
                <a:latin typeface="Calibri" pitchFamily="34" charset="0"/>
              </a:rPr>
              <a:t>Gracias al crecimiento de los últimos 20 años, hoy Chile tiene casi 15 mil dólares por persona en paridad de poder de compra.</a:t>
            </a:r>
          </a:p>
          <a:p>
            <a:pPr algn="just"/>
            <a:endParaRPr lang="es-CL" sz="2400">
              <a:latin typeface="Calibri" pitchFamily="34" charset="0"/>
            </a:endParaRPr>
          </a:p>
          <a:p>
            <a:pPr algn="just"/>
            <a:r>
              <a:rPr lang="es-CL" sz="2400">
                <a:latin typeface="Calibri" pitchFamily="34" charset="0"/>
              </a:rPr>
              <a:t> El ingreso por habitante aumentó a un ritmo muy superior al del promedio de América Latina, lo que deja al país en una excelente posición para “alcanzar” a los países ricos. </a:t>
            </a:r>
          </a:p>
          <a:p>
            <a:pPr algn="just"/>
            <a:endParaRPr lang="es-CL" sz="2400">
              <a:latin typeface="Calibri" pitchFamily="34" charset="0"/>
            </a:endParaRPr>
          </a:p>
          <a:p>
            <a:pPr algn="just"/>
            <a:r>
              <a:rPr lang="es-CL" sz="2400">
                <a:latin typeface="Calibri" pitchFamily="34" charset="0"/>
              </a:rPr>
              <a:t>Entre 1990 y 2010, la pobreza se redujo desde un 40% a un 11% o 15% de la población según el indicador que se use para medirla (el de Naciones Unidas o el del gobierno). Mejoró también significativamente la distribución de ingreso, en tanto el 20% más rico tiene un ingreso promedio 14 veces mayor que el ingreso promedio del 20% más pobre. Sin embargo, gracias a una política social destinada a focalizar el gasto en los grupos de ingreso más bajos, esta desigualdad se reduce a 7,8 veces, en lugar de 14. Es, sin embargo, todavía alta si la comparamos con la media de los países ricos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s-ES" sz="5400" b="1" cap="all" dirty="0">
                <a:ln w="0"/>
                <a:solidFill>
                  <a:srgbClr val="FF0000"/>
                </a:solidFill>
                <a:effectLst>
                  <a:reflection blurRad="12700" stA="50000" endPos="50000" dist="5000" dir="5400000" sy="-100000" rotWithShape="0"/>
                </a:effectLst>
                <a:latin typeface="+mn-lt"/>
              </a:rPr>
              <a:t>POBREZA </a:t>
            </a:r>
            <a:endParaRPr lang="es-ES" sz="5400" b="1" cap="all" dirty="0">
              <a:ln w="0"/>
              <a:solidFill>
                <a:srgbClr val="FF0000"/>
              </a:solidFill>
              <a:effectLst>
                <a:reflection blurRad="12700" stA="50000" endPos="50000" dist="5000" dir="5400000" sy="-100000" rotWithShape="0"/>
              </a:effectLst>
              <a:latin typeface="+mn-lt"/>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05" name="Picture 2"/>
          <p:cNvPicPr>
            <a:picLocks noChangeAspect="1" noChangeArrowheads="1"/>
          </p:cNvPicPr>
          <p:nvPr/>
        </p:nvPicPr>
        <p:blipFill>
          <a:blip r:embed="rId2"/>
          <a:srcRect/>
          <a:stretch>
            <a:fillRect/>
          </a:stretch>
        </p:blipFill>
        <p:spPr bwMode="auto">
          <a:xfrm>
            <a:off x="571500" y="228600"/>
            <a:ext cx="7715250" cy="2700338"/>
          </a:xfrm>
          <a:prstGeom prst="rect">
            <a:avLst/>
          </a:prstGeom>
          <a:noFill/>
          <a:ln w="9525">
            <a:noFill/>
            <a:miter lim="800000"/>
            <a:headEnd/>
            <a:tailEnd/>
          </a:ln>
        </p:spPr>
      </p:pic>
      <p:pic>
        <p:nvPicPr>
          <p:cNvPr id="175106" name="Picture 3"/>
          <p:cNvPicPr>
            <a:picLocks noChangeAspect="1" noChangeArrowheads="1"/>
          </p:cNvPicPr>
          <p:nvPr/>
        </p:nvPicPr>
        <p:blipFill>
          <a:blip r:embed="rId3"/>
          <a:srcRect/>
          <a:stretch>
            <a:fillRect/>
          </a:stretch>
        </p:blipFill>
        <p:spPr bwMode="auto">
          <a:xfrm>
            <a:off x="214313" y="3714750"/>
            <a:ext cx="8756650"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29" name="Picture 2"/>
          <p:cNvPicPr>
            <a:picLocks noChangeAspect="1" noChangeArrowheads="1"/>
          </p:cNvPicPr>
          <p:nvPr/>
        </p:nvPicPr>
        <p:blipFill>
          <a:blip r:embed="rId2"/>
          <a:srcRect/>
          <a:stretch>
            <a:fillRect/>
          </a:stretch>
        </p:blipFill>
        <p:spPr bwMode="auto">
          <a:xfrm>
            <a:off x="323850" y="549275"/>
            <a:ext cx="8529638" cy="545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3" name="Picture 2"/>
          <p:cNvPicPr>
            <a:picLocks noChangeAspect="1" noChangeArrowheads="1"/>
          </p:cNvPicPr>
          <p:nvPr/>
        </p:nvPicPr>
        <p:blipFill>
          <a:blip r:embed="rId2"/>
          <a:srcRect/>
          <a:stretch>
            <a:fillRect/>
          </a:stretch>
        </p:blipFill>
        <p:spPr bwMode="auto">
          <a:xfrm>
            <a:off x="560388" y="285750"/>
            <a:ext cx="8226425" cy="6445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77" name="Picture 2"/>
          <p:cNvPicPr>
            <a:picLocks noChangeAspect="1" noChangeArrowheads="1"/>
          </p:cNvPicPr>
          <p:nvPr/>
        </p:nvPicPr>
        <p:blipFill>
          <a:blip r:embed="rId2"/>
          <a:srcRect/>
          <a:stretch>
            <a:fillRect/>
          </a:stretch>
        </p:blipFill>
        <p:spPr bwMode="auto">
          <a:xfrm>
            <a:off x="250825" y="44450"/>
            <a:ext cx="8713788" cy="6711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754" name="Rectangle 2"/>
          <p:cNvSpPr>
            <a:spLocks noGrp="1" noChangeArrowheads="1"/>
          </p:cNvSpPr>
          <p:nvPr>
            <p:ph type="title"/>
          </p:nvPr>
        </p:nvSpPr>
        <p:spPr>
          <a:xfrm>
            <a:off x="0" y="76200"/>
            <a:ext cx="9144000" cy="685800"/>
          </a:xfrm>
          <a:solidFill>
            <a:srgbClr val="00FFFF"/>
          </a:solidFill>
        </p:spPr>
        <p:txBody>
          <a:bodyPr rtlCol="0">
            <a:normAutofit/>
          </a:bodyPr>
          <a:lstStyle/>
          <a:p>
            <a:pPr fontAlgn="auto">
              <a:spcAft>
                <a:spcPts val="0"/>
              </a:spcAft>
              <a:defRPr/>
            </a:pPr>
            <a:r>
              <a:rPr lang="es-ES" sz="3500">
                <a:solidFill>
                  <a:srgbClr val="000099"/>
                </a:solidFill>
                <a:effectLst>
                  <a:outerShdw blurRad="38100" dist="38100" dir="2700000" algn="tl">
                    <a:srgbClr val="000000"/>
                  </a:outerShdw>
                </a:effectLst>
                <a:latin typeface="Tahoma" pitchFamily="34" charset="0"/>
              </a:rPr>
              <a:t>¿Y QUE ES EL DESARROLLO TERRITORIAL ?</a:t>
            </a:r>
          </a:p>
        </p:txBody>
      </p:sp>
      <p:sp>
        <p:nvSpPr>
          <p:cNvPr id="4" name="5 Marcador de número de diapositiva"/>
          <p:cNvSpPr>
            <a:spLocks noGrp="1"/>
          </p:cNvSpPr>
          <p:nvPr>
            <p:ph type="sldNum" sz="quarter" idx="12"/>
          </p:nvPr>
        </p:nvSpPr>
        <p:spPr/>
        <p:txBody>
          <a:bodyPr/>
          <a:lstStyle/>
          <a:p>
            <a:pPr>
              <a:defRPr/>
            </a:pPr>
            <a:fld id="{5AA338F6-6311-40D3-93C1-1EC187CA229F}" type="slidenum">
              <a:rPr lang="es-ES_tradnl"/>
              <a:pPr>
                <a:defRPr/>
              </a:pPr>
              <a:t>7</a:t>
            </a:fld>
            <a:endParaRPr lang="es-ES_tradnl"/>
          </a:p>
        </p:txBody>
      </p:sp>
      <p:sp>
        <p:nvSpPr>
          <p:cNvPr id="842755" name="Text Box 3"/>
          <p:cNvSpPr txBox="1">
            <a:spLocks noChangeArrowheads="1"/>
          </p:cNvSpPr>
          <p:nvPr/>
        </p:nvSpPr>
        <p:spPr bwMode="auto">
          <a:xfrm>
            <a:off x="0" y="990600"/>
            <a:ext cx="9144000" cy="5730875"/>
          </a:xfrm>
          <a:prstGeom prst="rect">
            <a:avLst/>
          </a:prstGeom>
          <a:noFill/>
          <a:ln w="9525">
            <a:noFill/>
            <a:miter lim="800000"/>
            <a:headEnd/>
            <a:tailEnd/>
          </a:ln>
          <a:effectLst/>
        </p:spPr>
        <p:txBody>
          <a:bodyPr>
            <a:spAutoFit/>
          </a:bodyPr>
          <a:lstStyle/>
          <a:p>
            <a:pPr algn="just" fontAlgn="auto">
              <a:spcBef>
                <a:spcPct val="50000"/>
              </a:spcBef>
              <a:spcAft>
                <a:spcPts val="0"/>
              </a:spcAft>
              <a:buFont typeface="Wingdings" pitchFamily="2" charset="2"/>
              <a:buChar char="§"/>
              <a:defRPr/>
            </a:pPr>
            <a:r>
              <a:rPr lang="es-CL" sz="2000">
                <a:solidFill>
                  <a:srgbClr val="800000"/>
                </a:solidFill>
                <a:effectLst>
                  <a:outerShdw blurRad="38100" dist="38100" dir="2700000" algn="tl">
                    <a:srgbClr val="000000"/>
                  </a:outerShdw>
                </a:effectLst>
                <a:latin typeface="+mn-lt"/>
              </a:rPr>
              <a:t> ¿Es posible el desarrollo como un proceso integral y multimensional en todas las escalas territoriales?</a:t>
            </a:r>
          </a:p>
          <a:p>
            <a:pPr algn="just" fontAlgn="auto">
              <a:spcBef>
                <a:spcPct val="50000"/>
              </a:spcBef>
              <a:spcAft>
                <a:spcPts val="0"/>
              </a:spcAft>
              <a:buFontTx/>
              <a:buChar char="•"/>
              <a:defRPr/>
            </a:pPr>
            <a:r>
              <a:rPr lang="es-CL" sz="2000">
                <a:solidFill>
                  <a:srgbClr val="800000"/>
                </a:solidFill>
                <a:effectLst>
                  <a:outerShdw blurRad="38100" dist="38100" dir="2700000" algn="tl">
                    <a:srgbClr val="000000"/>
                  </a:outerShdw>
                </a:effectLst>
                <a:latin typeface="+mn-lt"/>
              </a:rPr>
              <a:t> ¿Será cierto que la expresión “desarrollo territorial” se refiere a la escala geográfica de un proceso y no a su sustancia, como lo plantea Boisier. O sea, ¿el desarrollo territorial se da en algunas escalas y no en todas?</a:t>
            </a:r>
          </a:p>
          <a:p>
            <a:pPr algn="just" fontAlgn="auto">
              <a:spcBef>
                <a:spcPct val="50000"/>
              </a:spcBef>
              <a:spcAft>
                <a:spcPts val="0"/>
              </a:spcAft>
              <a:buFont typeface="Wingdings" pitchFamily="2" charset="2"/>
              <a:buChar char="§"/>
              <a:defRPr/>
            </a:pPr>
            <a:r>
              <a:rPr lang="es-CL" sz="2000">
                <a:solidFill>
                  <a:schemeClr val="accent2"/>
                </a:solidFill>
                <a:effectLst>
                  <a:outerShdw blurRad="38100" dist="38100" dir="2700000" algn="tl">
                    <a:srgbClr val="000000"/>
                  </a:outerShdw>
                </a:effectLst>
                <a:latin typeface="+mn-lt"/>
              </a:rPr>
              <a:t> ¿O el desarrollo territorial puede tener como fundamento la mirada territorial en la producción o provisión de bienes y servicios públicos en el contexto de los procesos de descentralización y globalización, en donde el territorio busca pasar de objeto a ser sujeto del desarrollo? El Caso del GTI EN Chile</a:t>
            </a:r>
          </a:p>
          <a:p>
            <a:pPr algn="just" fontAlgn="auto">
              <a:spcBef>
                <a:spcPct val="50000"/>
              </a:spcBef>
              <a:spcAft>
                <a:spcPts val="0"/>
              </a:spcAft>
              <a:buFont typeface="Wingdings" pitchFamily="2" charset="2"/>
              <a:buChar char="§"/>
              <a:defRPr/>
            </a:pPr>
            <a:r>
              <a:rPr lang="es-CL" sz="2000">
                <a:solidFill>
                  <a:srgbClr val="800000"/>
                </a:solidFill>
                <a:effectLst>
                  <a:outerShdw blurRad="38100" dist="38100" dir="2700000" algn="tl">
                    <a:srgbClr val="000000"/>
                  </a:outerShdw>
                </a:effectLst>
                <a:latin typeface="+mn-lt"/>
              </a:rPr>
              <a:t> ¿No será mas realista suponer todo lo anterior y aceptar que el desarrollo territorial hace referencia a una política de descentralización, fomento productivo, capital social y ordenamiento del territorio en la que, además, se acepta que la naturaleza tiene limites y por lo tanto tiene como telón de fondo al desarrollo sostenible?</a:t>
            </a: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1" name="Picture 3"/>
          <p:cNvPicPr>
            <a:picLocks noChangeAspect="1" noChangeArrowheads="1"/>
          </p:cNvPicPr>
          <p:nvPr/>
        </p:nvPicPr>
        <p:blipFill>
          <a:blip r:embed="rId2"/>
          <a:srcRect/>
          <a:stretch>
            <a:fillRect/>
          </a:stretch>
        </p:blipFill>
        <p:spPr bwMode="auto">
          <a:xfrm>
            <a:off x="250825" y="115888"/>
            <a:ext cx="8569325" cy="6659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5" name="Picture 2"/>
          <p:cNvPicPr>
            <a:picLocks noChangeAspect="1" noChangeArrowheads="1"/>
          </p:cNvPicPr>
          <p:nvPr/>
        </p:nvPicPr>
        <p:blipFill>
          <a:blip r:embed="rId2"/>
          <a:srcRect/>
          <a:stretch>
            <a:fillRect/>
          </a:stretch>
        </p:blipFill>
        <p:spPr bwMode="auto">
          <a:xfrm>
            <a:off x="250825" y="147638"/>
            <a:ext cx="8569325" cy="6618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249" name="Picture 2"/>
          <p:cNvPicPr>
            <a:picLocks noChangeAspect="1" noChangeArrowheads="1"/>
          </p:cNvPicPr>
          <p:nvPr/>
        </p:nvPicPr>
        <p:blipFill>
          <a:blip r:embed="rId2"/>
          <a:srcRect/>
          <a:stretch>
            <a:fillRect/>
          </a:stretch>
        </p:blipFill>
        <p:spPr bwMode="auto">
          <a:xfrm>
            <a:off x="250825" y="155575"/>
            <a:ext cx="8569325" cy="6600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3" name="Picture 2"/>
          <p:cNvPicPr>
            <a:picLocks noChangeAspect="1" noChangeArrowheads="1"/>
          </p:cNvPicPr>
          <p:nvPr/>
        </p:nvPicPr>
        <p:blipFill>
          <a:blip r:embed="rId2"/>
          <a:srcRect/>
          <a:stretch>
            <a:fillRect/>
          </a:stretch>
        </p:blipFill>
        <p:spPr bwMode="auto">
          <a:xfrm>
            <a:off x="179388" y="100013"/>
            <a:ext cx="8713787" cy="6713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297" name="Picture 2"/>
          <p:cNvPicPr>
            <a:picLocks noChangeAspect="1" noChangeArrowheads="1"/>
          </p:cNvPicPr>
          <p:nvPr/>
        </p:nvPicPr>
        <p:blipFill>
          <a:blip r:embed="rId2"/>
          <a:srcRect/>
          <a:stretch>
            <a:fillRect/>
          </a:stretch>
        </p:blipFill>
        <p:spPr bwMode="auto">
          <a:xfrm>
            <a:off x="250825" y="100013"/>
            <a:ext cx="8642350" cy="6657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1" name="Picture 2"/>
          <p:cNvPicPr>
            <a:picLocks noChangeAspect="1" noChangeArrowheads="1"/>
          </p:cNvPicPr>
          <p:nvPr/>
        </p:nvPicPr>
        <p:blipFill>
          <a:blip r:embed="rId2"/>
          <a:srcRect/>
          <a:stretch>
            <a:fillRect/>
          </a:stretch>
        </p:blipFill>
        <p:spPr bwMode="auto">
          <a:xfrm>
            <a:off x="250825" y="139700"/>
            <a:ext cx="8569325" cy="6634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5" name="Picture 2"/>
          <p:cNvPicPr>
            <a:picLocks noChangeAspect="1" noChangeArrowheads="1"/>
          </p:cNvPicPr>
          <p:nvPr/>
        </p:nvPicPr>
        <p:blipFill>
          <a:blip r:embed="rId2"/>
          <a:srcRect/>
          <a:stretch>
            <a:fillRect/>
          </a:stretch>
        </p:blipFill>
        <p:spPr bwMode="auto">
          <a:xfrm>
            <a:off x="250825" y="142875"/>
            <a:ext cx="8569325" cy="6627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69" name="Picture 2"/>
          <p:cNvPicPr>
            <a:picLocks noChangeAspect="1" noChangeArrowheads="1"/>
          </p:cNvPicPr>
          <p:nvPr/>
        </p:nvPicPr>
        <p:blipFill>
          <a:blip r:embed="rId2"/>
          <a:srcRect/>
          <a:stretch>
            <a:fillRect/>
          </a:stretch>
        </p:blipFill>
        <p:spPr bwMode="auto">
          <a:xfrm>
            <a:off x="179388" y="115888"/>
            <a:ext cx="8640762" cy="6670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3" name="Picture 2"/>
          <p:cNvPicPr>
            <a:picLocks noChangeAspect="1" noChangeArrowheads="1"/>
          </p:cNvPicPr>
          <p:nvPr/>
        </p:nvPicPr>
        <p:blipFill>
          <a:blip r:embed="rId2"/>
          <a:srcRect/>
          <a:stretch>
            <a:fillRect/>
          </a:stretch>
        </p:blipFill>
        <p:spPr bwMode="auto">
          <a:xfrm>
            <a:off x="250825" y="115888"/>
            <a:ext cx="8569325" cy="6624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8417" name="Group 467"/>
          <p:cNvGrpSpPr>
            <a:grpSpLocks/>
          </p:cNvGrpSpPr>
          <p:nvPr/>
        </p:nvGrpSpPr>
        <p:grpSpPr bwMode="auto">
          <a:xfrm>
            <a:off x="457200" y="752475"/>
            <a:ext cx="8229600" cy="5953125"/>
            <a:chOff x="-3" y="-3"/>
            <a:chExt cx="4735" cy="4043"/>
          </a:xfrm>
        </p:grpSpPr>
        <p:grpSp>
          <p:nvGrpSpPr>
            <p:cNvPr id="188419" name="Group 465"/>
            <p:cNvGrpSpPr>
              <a:grpSpLocks/>
            </p:cNvGrpSpPr>
            <p:nvPr/>
          </p:nvGrpSpPr>
          <p:grpSpPr bwMode="auto">
            <a:xfrm>
              <a:off x="0" y="0"/>
              <a:ext cx="4729" cy="4037"/>
              <a:chOff x="0" y="0"/>
              <a:chExt cx="4729" cy="4037"/>
            </a:xfrm>
          </p:grpSpPr>
          <p:grpSp>
            <p:nvGrpSpPr>
              <p:cNvPr id="188421" name="Group 158"/>
              <p:cNvGrpSpPr>
                <a:grpSpLocks/>
              </p:cNvGrpSpPr>
              <p:nvPr/>
            </p:nvGrpSpPr>
            <p:grpSpPr bwMode="auto">
              <a:xfrm>
                <a:off x="0" y="0"/>
                <a:ext cx="907" cy="403"/>
                <a:chOff x="0" y="0"/>
                <a:chExt cx="907" cy="403"/>
              </a:xfrm>
            </p:grpSpPr>
            <p:sp>
              <p:nvSpPr>
                <p:cNvPr id="188881" name="Rectangle 3"/>
                <p:cNvSpPr>
                  <a:spLocks noChangeArrowheads="1"/>
                </p:cNvSpPr>
                <p:nvPr/>
              </p:nvSpPr>
              <p:spPr bwMode="auto">
                <a:xfrm>
                  <a:off x="43" y="0"/>
                  <a:ext cx="821" cy="403"/>
                </a:xfrm>
                <a:prstGeom prst="rect">
                  <a:avLst/>
                </a:prstGeom>
                <a:noFill/>
                <a:ln w="12700">
                  <a:noFill/>
                  <a:miter lim="800000"/>
                  <a:headEnd/>
                  <a:tailEnd/>
                </a:ln>
              </p:spPr>
              <p:txBody>
                <a:bodyPr/>
                <a:lstStyle/>
                <a:p>
                  <a:pPr algn="just"/>
                  <a:r>
                    <a:rPr lang="es-ES_tradnl" sz="900">
                      <a:latin typeface="Calibri" pitchFamily="34" charset="0"/>
                      <a:cs typeface="Arial" charset="0"/>
                    </a:rPr>
                    <a:t>Región/</a:t>
                  </a:r>
                  <a:endParaRPr lang="es-ES_tradnl" sz="1100">
                    <a:latin typeface="Calibri" pitchFamily="34" charset="0"/>
                    <a:cs typeface="Times New Roman" pitchFamily="18" charset="0"/>
                  </a:endParaRPr>
                </a:p>
                <a:p>
                  <a:pPr algn="just" eaLnBrk="0" hangingPunct="0"/>
                  <a:r>
                    <a:rPr lang="es-ES_tradnl" sz="900">
                      <a:latin typeface="Calibri" pitchFamily="34" charset="0"/>
                      <a:cs typeface="Arial" charset="0"/>
                    </a:rPr>
                    <a:t>Quintl</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82" name="Rectangle 157"/>
                <p:cNvSpPr>
                  <a:spLocks noChangeArrowheads="1"/>
                </p:cNvSpPr>
                <p:nvPr/>
              </p:nvSpPr>
              <p:spPr bwMode="auto">
                <a:xfrm>
                  <a:off x="0" y="0"/>
                  <a:ext cx="907"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22" name="Group 160"/>
              <p:cNvGrpSpPr>
                <a:grpSpLocks/>
              </p:cNvGrpSpPr>
              <p:nvPr/>
            </p:nvGrpSpPr>
            <p:grpSpPr bwMode="auto">
              <a:xfrm>
                <a:off x="907" y="0"/>
                <a:ext cx="294" cy="403"/>
                <a:chOff x="907" y="0"/>
                <a:chExt cx="294" cy="403"/>
              </a:xfrm>
            </p:grpSpPr>
            <p:sp>
              <p:nvSpPr>
                <p:cNvPr id="188879" name="Rectangle 4"/>
                <p:cNvSpPr>
                  <a:spLocks noChangeArrowheads="1"/>
                </p:cNvSpPr>
                <p:nvPr/>
              </p:nvSpPr>
              <p:spPr bwMode="auto">
                <a:xfrm>
                  <a:off x="950" y="0"/>
                  <a:ext cx="208" cy="403"/>
                </a:xfrm>
                <a:prstGeom prst="rect">
                  <a:avLst/>
                </a:prstGeom>
                <a:noFill/>
                <a:ln w="12700">
                  <a:noFill/>
                  <a:miter lim="800000"/>
                  <a:headEnd/>
                  <a:tailEnd/>
                </a:ln>
              </p:spPr>
              <p:txBody>
                <a:bodyPr/>
                <a:lstStyle/>
                <a:p>
                  <a:pPr algn="just"/>
                  <a:r>
                    <a:rPr lang="en-US" sz="900" b="1">
                      <a:latin typeface="Calibri" pitchFamily="34" charset="0"/>
                      <a:cs typeface="Arial" charset="0"/>
                    </a:rPr>
                    <a:t>I</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80" name="Rectangle 159"/>
                <p:cNvSpPr>
                  <a:spLocks noChangeArrowheads="1"/>
                </p:cNvSpPr>
                <p:nvPr/>
              </p:nvSpPr>
              <p:spPr bwMode="auto">
                <a:xfrm>
                  <a:off x="907"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23" name="Group 162"/>
              <p:cNvGrpSpPr>
                <a:grpSpLocks/>
              </p:cNvGrpSpPr>
              <p:nvPr/>
            </p:nvGrpSpPr>
            <p:grpSpPr bwMode="auto">
              <a:xfrm>
                <a:off x="1201" y="0"/>
                <a:ext cx="294" cy="403"/>
                <a:chOff x="1201" y="0"/>
                <a:chExt cx="294" cy="403"/>
              </a:xfrm>
            </p:grpSpPr>
            <p:sp>
              <p:nvSpPr>
                <p:cNvPr id="188877" name="Rectangle 5"/>
                <p:cNvSpPr>
                  <a:spLocks noChangeArrowheads="1"/>
                </p:cNvSpPr>
                <p:nvPr/>
              </p:nvSpPr>
              <p:spPr bwMode="auto">
                <a:xfrm>
                  <a:off x="1244" y="0"/>
                  <a:ext cx="208" cy="403"/>
                </a:xfrm>
                <a:prstGeom prst="rect">
                  <a:avLst/>
                </a:prstGeom>
                <a:noFill/>
                <a:ln w="12700">
                  <a:noFill/>
                  <a:miter lim="800000"/>
                  <a:headEnd/>
                  <a:tailEnd/>
                </a:ln>
              </p:spPr>
              <p:txBody>
                <a:bodyPr/>
                <a:lstStyle/>
                <a:p>
                  <a:pPr algn="just"/>
                  <a:r>
                    <a:rPr lang="en-US" sz="900" b="1">
                      <a:latin typeface="Calibri" pitchFamily="34" charset="0"/>
                      <a:cs typeface="Arial" charset="0"/>
                    </a:rPr>
                    <a:t>II</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78" name="Rectangle 161"/>
                <p:cNvSpPr>
                  <a:spLocks noChangeArrowheads="1"/>
                </p:cNvSpPr>
                <p:nvPr/>
              </p:nvSpPr>
              <p:spPr bwMode="auto">
                <a:xfrm>
                  <a:off x="1201"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24" name="Group 164"/>
              <p:cNvGrpSpPr>
                <a:grpSpLocks/>
              </p:cNvGrpSpPr>
              <p:nvPr/>
            </p:nvGrpSpPr>
            <p:grpSpPr bwMode="auto">
              <a:xfrm>
                <a:off x="1495" y="0"/>
                <a:ext cx="294" cy="403"/>
                <a:chOff x="1495" y="0"/>
                <a:chExt cx="294" cy="403"/>
              </a:xfrm>
            </p:grpSpPr>
            <p:sp>
              <p:nvSpPr>
                <p:cNvPr id="188875" name="Rectangle 6"/>
                <p:cNvSpPr>
                  <a:spLocks noChangeArrowheads="1"/>
                </p:cNvSpPr>
                <p:nvPr/>
              </p:nvSpPr>
              <p:spPr bwMode="auto">
                <a:xfrm>
                  <a:off x="1538" y="0"/>
                  <a:ext cx="208" cy="403"/>
                </a:xfrm>
                <a:prstGeom prst="rect">
                  <a:avLst/>
                </a:prstGeom>
                <a:noFill/>
                <a:ln w="12700">
                  <a:noFill/>
                  <a:miter lim="800000"/>
                  <a:headEnd/>
                  <a:tailEnd/>
                </a:ln>
              </p:spPr>
              <p:txBody>
                <a:bodyPr/>
                <a:lstStyle/>
                <a:p>
                  <a:pPr algn="just"/>
                  <a:r>
                    <a:rPr lang="en-US" sz="900" b="1">
                      <a:latin typeface="Calibri" pitchFamily="34" charset="0"/>
                      <a:cs typeface="Arial" charset="0"/>
                    </a:rPr>
                    <a:t>III</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76" name="Rectangle 163"/>
                <p:cNvSpPr>
                  <a:spLocks noChangeArrowheads="1"/>
                </p:cNvSpPr>
                <p:nvPr/>
              </p:nvSpPr>
              <p:spPr bwMode="auto">
                <a:xfrm>
                  <a:off x="1495"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25" name="Group 166"/>
              <p:cNvGrpSpPr>
                <a:grpSpLocks/>
              </p:cNvGrpSpPr>
              <p:nvPr/>
            </p:nvGrpSpPr>
            <p:grpSpPr bwMode="auto">
              <a:xfrm>
                <a:off x="1789" y="0"/>
                <a:ext cx="294" cy="403"/>
                <a:chOff x="1789" y="0"/>
                <a:chExt cx="294" cy="403"/>
              </a:xfrm>
            </p:grpSpPr>
            <p:sp>
              <p:nvSpPr>
                <p:cNvPr id="188873" name="Rectangle 7"/>
                <p:cNvSpPr>
                  <a:spLocks noChangeArrowheads="1"/>
                </p:cNvSpPr>
                <p:nvPr/>
              </p:nvSpPr>
              <p:spPr bwMode="auto">
                <a:xfrm>
                  <a:off x="1832"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IV</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74" name="Rectangle 165"/>
                <p:cNvSpPr>
                  <a:spLocks noChangeArrowheads="1"/>
                </p:cNvSpPr>
                <p:nvPr/>
              </p:nvSpPr>
              <p:spPr bwMode="auto">
                <a:xfrm>
                  <a:off x="1789"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26" name="Group 168"/>
              <p:cNvGrpSpPr>
                <a:grpSpLocks/>
              </p:cNvGrpSpPr>
              <p:nvPr/>
            </p:nvGrpSpPr>
            <p:grpSpPr bwMode="auto">
              <a:xfrm>
                <a:off x="2083" y="0"/>
                <a:ext cx="294" cy="403"/>
                <a:chOff x="2083" y="0"/>
                <a:chExt cx="294" cy="403"/>
              </a:xfrm>
            </p:grpSpPr>
            <p:sp>
              <p:nvSpPr>
                <p:cNvPr id="188871" name="Rectangle 8"/>
                <p:cNvSpPr>
                  <a:spLocks noChangeArrowheads="1"/>
                </p:cNvSpPr>
                <p:nvPr/>
              </p:nvSpPr>
              <p:spPr bwMode="auto">
                <a:xfrm>
                  <a:off x="2126"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V</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72" name="Rectangle 167"/>
                <p:cNvSpPr>
                  <a:spLocks noChangeArrowheads="1"/>
                </p:cNvSpPr>
                <p:nvPr/>
              </p:nvSpPr>
              <p:spPr bwMode="auto">
                <a:xfrm>
                  <a:off x="2083"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27" name="Group 170"/>
              <p:cNvGrpSpPr>
                <a:grpSpLocks/>
              </p:cNvGrpSpPr>
              <p:nvPr/>
            </p:nvGrpSpPr>
            <p:grpSpPr bwMode="auto">
              <a:xfrm>
                <a:off x="2377" y="0"/>
                <a:ext cx="294" cy="403"/>
                <a:chOff x="2377" y="0"/>
                <a:chExt cx="294" cy="403"/>
              </a:xfrm>
            </p:grpSpPr>
            <p:sp>
              <p:nvSpPr>
                <p:cNvPr id="188869" name="Rectangle 9"/>
                <p:cNvSpPr>
                  <a:spLocks noChangeArrowheads="1"/>
                </p:cNvSpPr>
                <p:nvPr/>
              </p:nvSpPr>
              <p:spPr bwMode="auto">
                <a:xfrm>
                  <a:off x="2420"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VI</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70" name="Rectangle 169"/>
                <p:cNvSpPr>
                  <a:spLocks noChangeArrowheads="1"/>
                </p:cNvSpPr>
                <p:nvPr/>
              </p:nvSpPr>
              <p:spPr bwMode="auto">
                <a:xfrm>
                  <a:off x="2377"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28" name="Group 172"/>
              <p:cNvGrpSpPr>
                <a:grpSpLocks/>
              </p:cNvGrpSpPr>
              <p:nvPr/>
            </p:nvGrpSpPr>
            <p:grpSpPr bwMode="auto">
              <a:xfrm>
                <a:off x="2671" y="0"/>
                <a:ext cx="294" cy="403"/>
                <a:chOff x="2671" y="0"/>
                <a:chExt cx="294" cy="403"/>
              </a:xfrm>
            </p:grpSpPr>
            <p:sp>
              <p:nvSpPr>
                <p:cNvPr id="188867" name="Rectangle 10"/>
                <p:cNvSpPr>
                  <a:spLocks noChangeArrowheads="1"/>
                </p:cNvSpPr>
                <p:nvPr/>
              </p:nvSpPr>
              <p:spPr bwMode="auto">
                <a:xfrm>
                  <a:off x="2714"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VII</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68" name="Rectangle 171"/>
                <p:cNvSpPr>
                  <a:spLocks noChangeArrowheads="1"/>
                </p:cNvSpPr>
                <p:nvPr/>
              </p:nvSpPr>
              <p:spPr bwMode="auto">
                <a:xfrm>
                  <a:off x="2671"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29" name="Group 174"/>
              <p:cNvGrpSpPr>
                <a:grpSpLocks/>
              </p:cNvGrpSpPr>
              <p:nvPr/>
            </p:nvGrpSpPr>
            <p:grpSpPr bwMode="auto">
              <a:xfrm>
                <a:off x="2965" y="0"/>
                <a:ext cx="294" cy="403"/>
                <a:chOff x="2965" y="0"/>
                <a:chExt cx="294" cy="403"/>
              </a:xfrm>
            </p:grpSpPr>
            <p:sp>
              <p:nvSpPr>
                <p:cNvPr id="188865" name="Rectangle 11"/>
                <p:cNvSpPr>
                  <a:spLocks noChangeArrowheads="1"/>
                </p:cNvSpPr>
                <p:nvPr/>
              </p:nvSpPr>
              <p:spPr bwMode="auto">
                <a:xfrm>
                  <a:off x="3008"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VIII</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66" name="Rectangle 173"/>
                <p:cNvSpPr>
                  <a:spLocks noChangeArrowheads="1"/>
                </p:cNvSpPr>
                <p:nvPr/>
              </p:nvSpPr>
              <p:spPr bwMode="auto">
                <a:xfrm>
                  <a:off x="2965"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0" name="Group 176"/>
              <p:cNvGrpSpPr>
                <a:grpSpLocks/>
              </p:cNvGrpSpPr>
              <p:nvPr/>
            </p:nvGrpSpPr>
            <p:grpSpPr bwMode="auto">
              <a:xfrm>
                <a:off x="3259" y="0"/>
                <a:ext cx="294" cy="403"/>
                <a:chOff x="3259" y="0"/>
                <a:chExt cx="294" cy="403"/>
              </a:xfrm>
            </p:grpSpPr>
            <p:sp>
              <p:nvSpPr>
                <p:cNvPr id="188863" name="Rectangle 12"/>
                <p:cNvSpPr>
                  <a:spLocks noChangeArrowheads="1"/>
                </p:cNvSpPr>
                <p:nvPr/>
              </p:nvSpPr>
              <p:spPr bwMode="auto">
                <a:xfrm>
                  <a:off x="3302"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IX</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64" name="Rectangle 175"/>
                <p:cNvSpPr>
                  <a:spLocks noChangeArrowheads="1"/>
                </p:cNvSpPr>
                <p:nvPr/>
              </p:nvSpPr>
              <p:spPr bwMode="auto">
                <a:xfrm>
                  <a:off x="3259"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1" name="Group 178"/>
              <p:cNvGrpSpPr>
                <a:grpSpLocks/>
              </p:cNvGrpSpPr>
              <p:nvPr/>
            </p:nvGrpSpPr>
            <p:grpSpPr bwMode="auto">
              <a:xfrm>
                <a:off x="3553" y="0"/>
                <a:ext cx="294" cy="403"/>
                <a:chOff x="3553" y="0"/>
                <a:chExt cx="294" cy="403"/>
              </a:xfrm>
            </p:grpSpPr>
            <p:sp>
              <p:nvSpPr>
                <p:cNvPr id="188861" name="Rectangle 13"/>
                <p:cNvSpPr>
                  <a:spLocks noChangeArrowheads="1"/>
                </p:cNvSpPr>
                <p:nvPr/>
              </p:nvSpPr>
              <p:spPr bwMode="auto">
                <a:xfrm>
                  <a:off x="3596"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X</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62" name="Rectangle 177"/>
                <p:cNvSpPr>
                  <a:spLocks noChangeArrowheads="1"/>
                </p:cNvSpPr>
                <p:nvPr/>
              </p:nvSpPr>
              <p:spPr bwMode="auto">
                <a:xfrm>
                  <a:off x="3553"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2" name="Group 180"/>
              <p:cNvGrpSpPr>
                <a:grpSpLocks/>
              </p:cNvGrpSpPr>
              <p:nvPr/>
            </p:nvGrpSpPr>
            <p:grpSpPr bwMode="auto">
              <a:xfrm>
                <a:off x="3847" y="0"/>
                <a:ext cx="294" cy="403"/>
                <a:chOff x="3847" y="0"/>
                <a:chExt cx="294" cy="403"/>
              </a:xfrm>
            </p:grpSpPr>
            <p:sp>
              <p:nvSpPr>
                <p:cNvPr id="188859" name="Rectangle 14"/>
                <p:cNvSpPr>
                  <a:spLocks noChangeArrowheads="1"/>
                </p:cNvSpPr>
                <p:nvPr/>
              </p:nvSpPr>
              <p:spPr bwMode="auto">
                <a:xfrm>
                  <a:off x="3890"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XI</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60" name="Rectangle 179"/>
                <p:cNvSpPr>
                  <a:spLocks noChangeArrowheads="1"/>
                </p:cNvSpPr>
                <p:nvPr/>
              </p:nvSpPr>
              <p:spPr bwMode="auto">
                <a:xfrm>
                  <a:off x="3847"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3" name="Group 182"/>
              <p:cNvGrpSpPr>
                <a:grpSpLocks/>
              </p:cNvGrpSpPr>
              <p:nvPr/>
            </p:nvGrpSpPr>
            <p:grpSpPr bwMode="auto">
              <a:xfrm>
                <a:off x="4141" y="0"/>
                <a:ext cx="294" cy="403"/>
                <a:chOff x="4141" y="0"/>
                <a:chExt cx="294" cy="403"/>
              </a:xfrm>
            </p:grpSpPr>
            <p:sp>
              <p:nvSpPr>
                <p:cNvPr id="188857" name="Rectangle 15"/>
                <p:cNvSpPr>
                  <a:spLocks noChangeArrowheads="1"/>
                </p:cNvSpPr>
                <p:nvPr/>
              </p:nvSpPr>
              <p:spPr bwMode="auto">
                <a:xfrm>
                  <a:off x="4184" y="0"/>
                  <a:ext cx="208" cy="403"/>
                </a:xfrm>
                <a:prstGeom prst="rect">
                  <a:avLst/>
                </a:prstGeom>
                <a:noFill/>
                <a:ln w="12700">
                  <a:noFill/>
                  <a:miter lim="800000"/>
                  <a:headEnd/>
                  <a:tailEnd/>
                </a:ln>
              </p:spPr>
              <p:txBody>
                <a:bodyPr/>
                <a:lstStyle/>
                <a:p>
                  <a:pPr algn="just"/>
                  <a:r>
                    <a:rPr lang="fr-FR" sz="900" b="1">
                      <a:latin typeface="Calibri" pitchFamily="34" charset="0"/>
                      <a:cs typeface="Arial" charset="0"/>
                    </a:rPr>
                    <a:t>XII</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58" name="Rectangle 181"/>
                <p:cNvSpPr>
                  <a:spLocks noChangeArrowheads="1"/>
                </p:cNvSpPr>
                <p:nvPr/>
              </p:nvSpPr>
              <p:spPr bwMode="auto">
                <a:xfrm>
                  <a:off x="4141"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4" name="Group 184"/>
              <p:cNvGrpSpPr>
                <a:grpSpLocks/>
              </p:cNvGrpSpPr>
              <p:nvPr/>
            </p:nvGrpSpPr>
            <p:grpSpPr bwMode="auto">
              <a:xfrm>
                <a:off x="4435" y="0"/>
                <a:ext cx="294" cy="403"/>
                <a:chOff x="4435" y="0"/>
                <a:chExt cx="294" cy="403"/>
              </a:xfrm>
            </p:grpSpPr>
            <p:sp>
              <p:nvSpPr>
                <p:cNvPr id="188855" name="Rectangle 16"/>
                <p:cNvSpPr>
                  <a:spLocks noChangeArrowheads="1"/>
                </p:cNvSpPr>
                <p:nvPr/>
              </p:nvSpPr>
              <p:spPr bwMode="auto">
                <a:xfrm>
                  <a:off x="4478" y="0"/>
                  <a:ext cx="208" cy="403"/>
                </a:xfrm>
                <a:prstGeom prst="rect">
                  <a:avLst/>
                </a:prstGeom>
                <a:noFill/>
                <a:ln w="12700">
                  <a:noFill/>
                  <a:miter lim="800000"/>
                  <a:headEnd/>
                  <a:tailEnd/>
                </a:ln>
              </p:spPr>
              <p:txBody>
                <a:bodyPr/>
                <a:lstStyle/>
                <a:p>
                  <a:pPr algn="just"/>
                  <a:r>
                    <a:rPr lang="es-ES_tradnl" sz="900" b="1">
                      <a:latin typeface="Calibri" pitchFamily="34" charset="0"/>
                      <a:cs typeface="Arial" charset="0"/>
                    </a:rPr>
                    <a:t>RM</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56" name="Rectangle 183"/>
                <p:cNvSpPr>
                  <a:spLocks noChangeArrowheads="1"/>
                </p:cNvSpPr>
                <p:nvPr/>
              </p:nvSpPr>
              <p:spPr bwMode="auto">
                <a:xfrm>
                  <a:off x="4435" y="0"/>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5" name="Group 186"/>
              <p:cNvGrpSpPr>
                <a:grpSpLocks/>
              </p:cNvGrpSpPr>
              <p:nvPr/>
            </p:nvGrpSpPr>
            <p:grpSpPr bwMode="auto">
              <a:xfrm>
                <a:off x="0" y="403"/>
                <a:ext cx="907" cy="337"/>
                <a:chOff x="0" y="403"/>
                <a:chExt cx="907" cy="337"/>
              </a:xfrm>
            </p:grpSpPr>
            <p:sp>
              <p:nvSpPr>
                <p:cNvPr id="188853" name="Rectangle 17"/>
                <p:cNvSpPr>
                  <a:spLocks noChangeArrowheads="1"/>
                </p:cNvSpPr>
                <p:nvPr/>
              </p:nvSpPr>
              <p:spPr bwMode="auto">
                <a:xfrm>
                  <a:off x="43" y="403"/>
                  <a:ext cx="821" cy="337"/>
                </a:xfrm>
                <a:prstGeom prst="rect">
                  <a:avLst/>
                </a:prstGeom>
                <a:noFill/>
                <a:ln w="12700">
                  <a:noFill/>
                  <a:miter lim="800000"/>
                  <a:headEnd/>
                  <a:tailEnd/>
                </a:ln>
              </p:spPr>
              <p:txBody>
                <a:bodyPr/>
                <a:lstStyle/>
                <a:p>
                  <a:pPr algn="just"/>
                  <a:r>
                    <a:rPr lang="es-ES_tradnl" sz="900">
                      <a:latin typeface="Calibri" pitchFamily="34" charset="0"/>
                      <a:cs typeface="Arial" charset="0"/>
                    </a:rPr>
                    <a:t>Quintil 1</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54" name="Rectangle 185"/>
                <p:cNvSpPr>
                  <a:spLocks noChangeArrowheads="1"/>
                </p:cNvSpPr>
                <p:nvPr/>
              </p:nvSpPr>
              <p:spPr bwMode="auto">
                <a:xfrm>
                  <a:off x="0" y="403"/>
                  <a:ext cx="907"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6" name="Group 188"/>
              <p:cNvGrpSpPr>
                <a:grpSpLocks/>
              </p:cNvGrpSpPr>
              <p:nvPr/>
            </p:nvGrpSpPr>
            <p:grpSpPr bwMode="auto">
              <a:xfrm>
                <a:off x="907" y="403"/>
                <a:ext cx="294" cy="337"/>
                <a:chOff x="907" y="403"/>
                <a:chExt cx="294" cy="337"/>
              </a:xfrm>
            </p:grpSpPr>
            <p:sp>
              <p:nvSpPr>
                <p:cNvPr id="188851" name="Rectangle 18"/>
                <p:cNvSpPr>
                  <a:spLocks noChangeArrowheads="1"/>
                </p:cNvSpPr>
                <p:nvPr/>
              </p:nvSpPr>
              <p:spPr bwMode="auto">
                <a:xfrm>
                  <a:off x="950"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52" name="Rectangle 187"/>
                <p:cNvSpPr>
                  <a:spLocks noChangeArrowheads="1"/>
                </p:cNvSpPr>
                <p:nvPr/>
              </p:nvSpPr>
              <p:spPr bwMode="auto">
                <a:xfrm>
                  <a:off x="907"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7" name="Group 190"/>
              <p:cNvGrpSpPr>
                <a:grpSpLocks/>
              </p:cNvGrpSpPr>
              <p:nvPr/>
            </p:nvGrpSpPr>
            <p:grpSpPr bwMode="auto">
              <a:xfrm>
                <a:off x="1201" y="403"/>
                <a:ext cx="294" cy="337"/>
                <a:chOff x="1201" y="403"/>
                <a:chExt cx="294" cy="337"/>
              </a:xfrm>
            </p:grpSpPr>
            <p:sp>
              <p:nvSpPr>
                <p:cNvPr id="188849" name="Rectangle 19"/>
                <p:cNvSpPr>
                  <a:spLocks noChangeArrowheads="1"/>
                </p:cNvSpPr>
                <p:nvPr/>
              </p:nvSpPr>
              <p:spPr bwMode="auto">
                <a:xfrm>
                  <a:off x="1244"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50" name="Rectangle 189"/>
                <p:cNvSpPr>
                  <a:spLocks noChangeArrowheads="1"/>
                </p:cNvSpPr>
                <p:nvPr/>
              </p:nvSpPr>
              <p:spPr bwMode="auto">
                <a:xfrm>
                  <a:off x="1201"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8" name="Group 192"/>
              <p:cNvGrpSpPr>
                <a:grpSpLocks/>
              </p:cNvGrpSpPr>
              <p:nvPr/>
            </p:nvGrpSpPr>
            <p:grpSpPr bwMode="auto">
              <a:xfrm>
                <a:off x="1495" y="403"/>
                <a:ext cx="294" cy="337"/>
                <a:chOff x="1495" y="403"/>
                <a:chExt cx="294" cy="337"/>
              </a:xfrm>
            </p:grpSpPr>
            <p:sp>
              <p:nvSpPr>
                <p:cNvPr id="188847" name="Rectangle 20"/>
                <p:cNvSpPr>
                  <a:spLocks noChangeArrowheads="1"/>
                </p:cNvSpPr>
                <p:nvPr/>
              </p:nvSpPr>
              <p:spPr bwMode="auto">
                <a:xfrm>
                  <a:off x="1538"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48" name="Rectangle 191"/>
                <p:cNvSpPr>
                  <a:spLocks noChangeArrowheads="1"/>
                </p:cNvSpPr>
                <p:nvPr/>
              </p:nvSpPr>
              <p:spPr bwMode="auto">
                <a:xfrm>
                  <a:off x="1495"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39" name="Group 194"/>
              <p:cNvGrpSpPr>
                <a:grpSpLocks/>
              </p:cNvGrpSpPr>
              <p:nvPr/>
            </p:nvGrpSpPr>
            <p:grpSpPr bwMode="auto">
              <a:xfrm>
                <a:off x="1789" y="403"/>
                <a:ext cx="294" cy="337"/>
                <a:chOff x="1789" y="403"/>
                <a:chExt cx="294" cy="337"/>
              </a:xfrm>
            </p:grpSpPr>
            <p:sp>
              <p:nvSpPr>
                <p:cNvPr id="188845" name="Rectangle 21"/>
                <p:cNvSpPr>
                  <a:spLocks noChangeArrowheads="1"/>
                </p:cNvSpPr>
                <p:nvPr/>
              </p:nvSpPr>
              <p:spPr bwMode="auto">
                <a:xfrm>
                  <a:off x="1832"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46" name="Rectangle 193"/>
                <p:cNvSpPr>
                  <a:spLocks noChangeArrowheads="1"/>
                </p:cNvSpPr>
                <p:nvPr/>
              </p:nvSpPr>
              <p:spPr bwMode="auto">
                <a:xfrm>
                  <a:off x="1789"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0" name="Group 196"/>
              <p:cNvGrpSpPr>
                <a:grpSpLocks/>
              </p:cNvGrpSpPr>
              <p:nvPr/>
            </p:nvGrpSpPr>
            <p:grpSpPr bwMode="auto">
              <a:xfrm>
                <a:off x="2083" y="403"/>
                <a:ext cx="294" cy="337"/>
                <a:chOff x="2083" y="403"/>
                <a:chExt cx="294" cy="337"/>
              </a:xfrm>
            </p:grpSpPr>
            <p:sp>
              <p:nvSpPr>
                <p:cNvPr id="188843" name="Rectangle 22"/>
                <p:cNvSpPr>
                  <a:spLocks noChangeArrowheads="1"/>
                </p:cNvSpPr>
                <p:nvPr/>
              </p:nvSpPr>
              <p:spPr bwMode="auto">
                <a:xfrm>
                  <a:off x="2126"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44" name="Rectangle 195"/>
                <p:cNvSpPr>
                  <a:spLocks noChangeArrowheads="1"/>
                </p:cNvSpPr>
                <p:nvPr/>
              </p:nvSpPr>
              <p:spPr bwMode="auto">
                <a:xfrm>
                  <a:off x="2083"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1" name="Group 198"/>
              <p:cNvGrpSpPr>
                <a:grpSpLocks/>
              </p:cNvGrpSpPr>
              <p:nvPr/>
            </p:nvGrpSpPr>
            <p:grpSpPr bwMode="auto">
              <a:xfrm>
                <a:off x="2377" y="403"/>
                <a:ext cx="294" cy="337"/>
                <a:chOff x="2377" y="403"/>
                <a:chExt cx="294" cy="337"/>
              </a:xfrm>
            </p:grpSpPr>
            <p:sp>
              <p:nvSpPr>
                <p:cNvPr id="188841" name="Rectangle 23"/>
                <p:cNvSpPr>
                  <a:spLocks noChangeArrowheads="1"/>
                </p:cNvSpPr>
                <p:nvPr/>
              </p:nvSpPr>
              <p:spPr bwMode="auto">
                <a:xfrm>
                  <a:off x="2420"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42" name="Rectangle 197"/>
                <p:cNvSpPr>
                  <a:spLocks noChangeArrowheads="1"/>
                </p:cNvSpPr>
                <p:nvPr/>
              </p:nvSpPr>
              <p:spPr bwMode="auto">
                <a:xfrm>
                  <a:off x="2377"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2" name="Group 200"/>
              <p:cNvGrpSpPr>
                <a:grpSpLocks/>
              </p:cNvGrpSpPr>
              <p:nvPr/>
            </p:nvGrpSpPr>
            <p:grpSpPr bwMode="auto">
              <a:xfrm>
                <a:off x="2671" y="403"/>
                <a:ext cx="294" cy="337"/>
                <a:chOff x="2671" y="403"/>
                <a:chExt cx="294" cy="337"/>
              </a:xfrm>
            </p:grpSpPr>
            <p:sp>
              <p:nvSpPr>
                <p:cNvPr id="188839" name="Rectangle 24"/>
                <p:cNvSpPr>
                  <a:spLocks noChangeArrowheads="1"/>
                </p:cNvSpPr>
                <p:nvPr/>
              </p:nvSpPr>
              <p:spPr bwMode="auto">
                <a:xfrm>
                  <a:off x="2714"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40" name="Rectangle 199"/>
                <p:cNvSpPr>
                  <a:spLocks noChangeArrowheads="1"/>
                </p:cNvSpPr>
                <p:nvPr/>
              </p:nvSpPr>
              <p:spPr bwMode="auto">
                <a:xfrm>
                  <a:off x="2671"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3" name="Group 202"/>
              <p:cNvGrpSpPr>
                <a:grpSpLocks/>
              </p:cNvGrpSpPr>
              <p:nvPr/>
            </p:nvGrpSpPr>
            <p:grpSpPr bwMode="auto">
              <a:xfrm>
                <a:off x="2965" y="403"/>
                <a:ext cx="294" cy="337"/>
                <a:chOff x="2965" y="403"/>
                <a:chExt cx="294" cy="337"/>
              </a:xfrm>
            </p:grpSpPr>
            <p:sp>
              <p:nvSpPr>
                <p:cNvPr id="188837" name="Rectangle 25"/>
                <p:cNvSpPr>
                  <a:spLocks noChangeArrowheads="1"/>
                </p:cNvSpPr>
                <p:nvPr/>
              </p:nvSpPr>
              <p:spPr bwMode="auto">
                <a:xfrm>
                  <a:off x="3008"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38" name="Rectangle 201"/>
                <p:cNvSpPr>
                  <a:spLocks noChangeArrowheads="1"/>
                </p:cNvSpPr>
                <p:nvPr/>
              </p:nvSpPr>
              <p:spPr bwMode="auto">
                <a:xfrm>
                  <a:off x="2965"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4" name="Group 204"/>
              <p:cNvGrpSpPr>
                <a:grpSpLocks/>
              </p:cNvGrpSpPr>
              <p:nvPr/>
            </p:nvGrpSpPr>
            <p:grpSpPr bwMode="auto">
              <a:xfrm>
                <a:off x="3259" y="403"/>
                <a:ext cx="294" cy="337"/>
                <a:chOff x="3259" y="403"/>
                <a:chExt cx="294" cy="337"/>
              </a:xfrm>
            </p:grpSpPr>
            <p:sp>
              <p:nvSpPr>
                <p:cNvPr id="188835" name="Rectangle 26"/>
                <p:cNvSpPr>
                  <a:spLocks noChangeArrowheads="1"/>
                </p:cNvSpPr>
                <p:nvPr/>
              </p:nvSpPr>
              <p:spPr bwMode="auto">
                <a:xfrm>
                  <a:off x="3302"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36" name="Rectangle 203"/>
                <p:cNvSpPr>
                  <a:spLocks noChangeArrowheads="1"/>
                </p:cNvSpPr>
                <p:nvPr/>
              </p:nvSpPr>
              <p:spPr bwMode="auto">
                <a:xfrm>
                  <a:off x="3259"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5" name="Group 206"/>
              <p:cNvGrpSpPr>
                <a:grpSpLocks/>
              </p:cNvGrpSpPr>
              <p:nvPr/>
            </p:nvGrpSpPr>
            <p:grpSpPr bwMode="auto">
              <a:xfrm>
                <a:off x="3553" y="403"/>
                <a:ext cx="294" cy="337"/>
                <a:chOff x="3553" y="403"/>
                <a:chExt cx="294" cy="337"/>
              </a:xfrm>
            </p:grpSpPr>
            <p:sp>
              <p:nvSpPr>
                <p:cNvPr id="188833" name="Rectangle 27"/>
                <p:cNvSpPr>
                  <a:spLocks noChangeArrowheads="1"/>
                </p:cNvSpPr>
                <p:nvPr/>
              </p:nvSpPr>
              <p:spPr bwMode="auto">
                <a:xfrm>
                  <a:off x="3596"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34" name="Rectangle 205"/>
                <p:cNvSpPr>
                  <a:spLocks noChangeArrowheads="1"/>
                </p:cNvSpPr>
                <p:nvPr/>
              </p:nvSpPr>
              <p:spPr bwMode="auto">
                <a:xfrm>
                  <a:off x="3553"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6" name="Group 208"/>
              <p:cNvGrpSpPr>
                <a:grpSpLocks/>
              </p:cNvGrpSpPr>
              <p:nvPr/>
            </p:nvGrpSpPr>
            <p:grpSpPr bwMode="auto">
              <a:xfrm>
                <a:off x="3847" y="403"/>
                <a:ext cx="294" cy="337"/>
                <a:chOff x="3847" y="403"/>
                <a:chExt cx="294" cy="337"/>
              </a:xfrm>
            </p:grpSpPr>
            <p:sp>
              <p:nvSpPr>
                <p:cNvPr id="188831" name="Rectangle 28"/>
                <p:cNvSpPr>
                  <a:spLocks noChangeArrowheads="1"/>
                </p:cNvSpPr>
                <p:nvPr/>
              </p:nvSpPr>
              <p:spPr bwMode="auto">
                <a:xfrm>
                  <a:off x="3890"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32" name="Rectangle 207"/>
                <p:cNvSpPr>
                  <a:spLocks noChangeArrowheads="1"/>
                </p:cNvSpPr>
                <p:nvPr/>
              </p:nvSpPr>
              <p:spPr bwMode="auto">
                <a:xfrm>
                  <a:off x="3847"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7" name="Group 210"/>
              <p:cNvGrpSpPr>
                <a:grpSpLocks/>
              </p:cNvGrpSpPr>
              <p:nvPr/>
            </p:nvGrpSpPr>
            <p:grpSpPr bwMode="auto">
              <a:xfrm>
                <a:off x="4141" y="403"/>
                <a:ext cx="294" cy="337"/>
                <a:chOff x="4141" y="403"/>
                <a:chExt cx="294" cy="337"/>
              </a:xfrm>
            </p:grpSpPr>
            <p:sp>
              <p:nvSpPr>
                <p:cNvPr id="188829" name="Rectangle 29"/>
                <p:cNvSpPr>
                  <a:spLocks noChangeArrowheads="1"/>
                </p:cNvSpPr>
                <p:nvPr/>
              </p:nvSpPr>
              <p:spPr bwMode="auto">
                <a:xfrm>
                  <a:off x="4184"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30" name="Rectangle 209"/>
                <p:cNvSpPr>
                  <a:spLocks noChangeArrowheads="1"/>
                </p:cNvSpPr>
                <p:nvPr/>
              </p:nvSpPr>
              <p:spPr bwMode="auto">
                <a:xfrm>
                  <a:off x="4141"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8" name="Group 212"/>
              <p:cNvGrpSpPr>
                <a:grpSpLocks/>
              </p:cNvGrpSpPr>
              <p:nvPr/>
            </p:nvGrpSpPr>
            <p:grpSpPr bwMode="auto">
              <a:xfrm>
                <a:off x="4435" y="403"/>
                <a:ext cx="294" cy="337"/>
                <a:chOff x="4435" y="403"/>
                <a:chExt cx="294" cy="337"/>
              </a:xfrm>
            </p:grpSpPr>
            <p:sp>
              <p:nvSpPr>
                <p:cNvPr id="188827" name="Rectangle 30"/>
                <p:cNvSpPr>
                  <a:spLocks noChangeArrowheads="1"/>
                </p:cNvSpPr>
                <p:nvPr/>
              </p:nvSpPr>
              <p:spPr bwMode="auto">
                <a:xfrm>
                  <a:off x="4478" y="403"/>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28" name="Rectangle 211"/>
                <p:cNvSpPr>
                  <a:spLocks noChangeArrowheads="1"/>
                </p:cNvSpPr>
                <p:nvPr/>
              </p:nvSpPr>
              <p:spPr bwMode="auto">
                <a:xfrm>
                  <a:off x="4435" y="403"/>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49" name="Group 214"/>
              <p:cNvGrpSpPr>
                <a:grpSpLocks/>
              </p:cNvGrpSpPr>
              <p:nvPr/>
            </p:nvGrpSpPr>
            <p:grpSpPr bwMode="auto">
              <a:xfrm>
                <a:off x="0" y="740"/>
                <a:ext cx="907" cy="337"/>
                <a:chOff x="0" y="740"/>
                <a:chExt cx="907" cy="337"/>
              </a:xfrm>
            </p:grpSpPr>
            <p:sp>
              <p:nvSpPr>
                <p:cNvPr id="188825" name="Rectangle 31"/>
                <p:cNvSpPr>
                  <a:spLocks noChangeArrowheads="1"/>
                </p:cNvSpPr>
                <p:nvPr/>
              </p:nvSpPr>
              <p:spPr bwMode="auto">
                <a:xfrm>
                  <a:off x="43" y="740"/>
                  <a:ext cx="821" cy="337"/>
                </a:xfrm>
                <a:prstGeom prst="rect">
                  <a:avLst/>
                </a:prstGeom>
                <a:noFill/>
                <a:ln w="12700">
                  <a:noFill/>
                  <a:miter lim="800000"/>
                  <a:headEnd/>
                  <a:tailEnd/>
                </a:ln>
              </p:spPr>
              <p:txBody>
                <a:bodyPr/>
                <a:lstStyle/>
                <a:p>
                  <a:pPr algn="just"/>
                  <a:r>
                    <a:rPr lang="es-ES_tradnl" sz="900">
                      <a:latin typeface="Calibri" pitchFamily="34" charset="0"/>
                      <a:cs typeface="Arial" charset="0"/>
                    </a:rPr>
                    <a:t>Quintil 2</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826" name="Rectangle 213"/>
                <p:cNvSpPr>
                  <a:spLocks noChangeArrowheads="1"/>
                </p:cNvSpPr>
                <p:nvPr/>
              </p:nvSpPr>
              <p:spPr bwMode="auto">
                <a:xfrm>
                  <a:off x="0" y="740"/>
                  <a:ext cx="907"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0" name="Group 216"/>
              <p:cNvGrpSpPr>
                <a:grpSpLocks/>
              </p:cNvGrpSpPr>
              <p:nvPr/>
            </p:nvGrpSpPr>
            <p:grpSpPr bwMode="auto">
              <a:xfrm>
                <a:off x="907" y="740"/>
                <a:ext cx="294" cy="337"/>
                <a:chOff x="907" y="740"/>
                <a:chExt cx="294" cy="337"/>
              </a:xfrm>
            </p:grpSpPr>
            <p:sp>
              <p:nvSpPr>
                <p:cNvPr id="188823" name="Rectangle 32"/>
                <p:cNvSpPr>
                  <a:spLocks noChangeArrowheads="1"/>
                </p:cNvSpPr>
                <p:nvPr/>
              </p:nvSpPr>
              <p:spPr bwMode="auto">
                <a:xfrm>
                  <a:off x="950"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24" name="Rectangle 215"/>
                <p:cNvSpPr>
                  <a:spLocks noChangeArrowheads="1"/>
                </p:cNvSpPr>
                <p:nvPr/>
              </p:nvSpPr>
              <p:spPr bwMode="auto">
                <a:xfrm>
                  <a:off x="907"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1" name="Group 218"/>
              <p:cNvGrpSpPr>
                <a:grpSpLocks/>
              </p:cNvGrpSpPr>
              <p:nvPr/>
            </p:nvGrpSpPr>
            <p:grpSpPr bwMode="auto">
              <a:xfrm>
                <a:off x="1201" y="740"/>
                <a:ext cx="294" cy="337"/>
                <a:chOff x="1201" y="740"/>
                <a:chExt cx="294" cy="337"/>
              </a:xfrm>
            </p:grpSpPr>
            <p:sp>
              <p:nvSpPr>
                <p:cNvPr id="188821" name="Rectangle 33"/>
                <p:cNvSpPr>
                  <a:spLocks noChangeArrowheads="1"/>
                </p:cNvSpPr>
                <p:nvPr/>
              </p:nvSpPr>
              <p:spPr bwMode="auto">
                <a:xfrm>
                  <a:off x="1244"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22" name="Rectangle 217"/>
                <p:cNvSpPr>
                  <a:spLocks noChangeArrowheads="1"/>
                </p:cNvSpPr>
                <p:nvPr/>
              </p:nvSpPr>
              <p:spPr bwMode="auto">
                <a:xfrm>
                  <a:off x="1201"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2" name="Group 220"/>
              <p:cNvGrpSpPr>
                <a:grpSpLocks/>
              </p:cNvGrpSpPr>
              <p:nvPr/>
            </p:nvGrpSpPr>
            <p:grpSpPr bwMode="auto">
              <a:xfrm>
                <a:off x="1495" y="740"/>
                <a:ext cx="294" cy="337"/>
                <a:chOff x="1495" y="740"/>
                <a:chExt cx="294" cy="337"/>
              </a:xfrm>
            </p:grpSpPr>
            <p:sp>
              <p:nvSpPr>
                <p:cNvPr id="188819" name="Rectangle 34"/>
                <p:cNvSpPr>
                  <a:spLocks noChangeArrowheads="1"/>
                </p:cNvSpPr>
                <p:nvPr/>
              </p:nvSpPr>
              <p:spPr bwMode="auto">
                <a:xfrm>
                  <a:off x="1538"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20" name="Rectangle 219"/>
                <p:cNvSpPr>
                  <a:spLocks noChangeArrowheads="1"/>
                </p:cNvSpPr>
                <p:nvPr/>
              </p:nvSpPr>
              <p:spPr bwMode="auto">
                <a:xfrm>
                  <a:off x="1495"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3" name="Group 222"/>
              <p:cNvGrpSpPr>
                <a:grpSpLocks/>
              </p:cNvGrpSpPr>
              <p:nvPr/>
            </p:nvGrpSpPr>
            <p:grpSpPr bwMode="auto">
              <a:xfrm>
                <a:off x="1789" y="740"/>
                <a:ext cx="294" cy="337"/>
                <a:chOff x="1789" y="740"/>
                <a:chExt cx="294" cy="337"/>
              </a:xfrm>
            </p:grpSpPr>
            <p:sp>
              <p:nvSpPr>
                <p:cNvPr id="188817" name="Rectangle 35"/>
                <p:cNvSpPr>
                  <a:spLocks noChangeArrowheads="1"/>
                </p:cNvSpPr>
                <p:nvPr/>
              </p:nvSpPr>
              <p:spPr bwMode="auto">
                <a:xfrm>
                  <a:off x="1832"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18" name="Rectangle 221"/>
                <p:cNvSpPr>
                  <a:spLocks noChangeArrowheads="1"/>
                </p:cNvSpPr>
                <p:nvPr/>
              </p:nvSpPr>
              <p:spPr bwMode="auto">
                <a:xfrm>
                  <a:off x="1789"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4" name="Group 224"/>
              <p:cNvGrpSpPr>
                <a:grpSpLocks/>
              </p:cNvGrpSpPr>
              <p:nvPr/>
            </p:nvGrpSpPr>
            <p:grpSpPr bwMode="auto">
              <a:xfrm>
                <a:off x="2083" y="740"/>
                <a:ext cx="294" cy="337"/>
                <a:chOff x="2083" y="740"/>
                <a:chExt cx="294" cy="337"/>
              </a:xfrm>
            </p:grpSpPr>
            <p:sp>
              <p:nvSpPr>
                <p:cNvPr id="188815" name="Rectangle 36"/>
                <p:cNvSpPr>
                  <a:spLocks noChangeArrowheads="1"/>
                </p:cNvSpPr>
                <p:nvPr/>
              </p:nvSpPr>
              <p:spPr bwMode="auto">
                <a:xfrm>
                  <a:off x="2126"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16" name="Rectangle 223"/>
                <p:cNvSpPr>
                  <a:spLocks noChangeArrowheads="1"/>
                </p:cNvSpPr>
                <p:nvPr/>
              </p:nvSpPr>
              <p:spPr bwMode="auto">
                <a:xfrm>
                  <a:off x="2083"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5" name="Group 226"/>
              <p:cNvGrpSpPr>
                <a:grpSpLocks/>
              </p:cNvGrpSpPr>
              <p:nvPr/>
            </p:nvGrpSpPr>
            <p:grpSpPr bwMode="auto">
              <a:xfrm>
                <a:off x="2377" y="740"/>
                <a:ext cx="294" cy="337"/>
                <a:chOff x="2377" y="740"/>
                <a:chExt cx="294" cy="337"/>
              </a:xfrm>
            </p:grpSpPr>
            <p:sp>
              <p:nvSpPr>
                <p:cNvPr id="188813" name="Rectangle 37"/>
                <p:cNvSpPr>
                  <a:spLocks noChangeArrowheads="1"/>
                </p:cNvSpPr>
                <p:nvPr/>
              </p:nvSpPr>
              <p:spPr bwMode="auto">
                <a:xfrm>
                  <a:off x="2420"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14" name="Rectangle 225"/>
                <p:cNvSpPr>
                  <a:spLocks noChangeArrowheads="1"/>
                </p:cNvSpPr>
                <p:nvPr/>
              </p:nvSpPr>
              <p:spPr bwMode="auto">
                <a:xfrm>
                  <a:off x="2377"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6" name="Group 228"/>
              <p:cNvGrpSpPr>
                <a:grpSpLocks/>
              </p:cNvGrpSpPr>
              <p:nvPr/>
            </p:nvGrpSpPr>
            <p:grpSpPr bwMode="auto">
              <a:xfrm>
                <a:off x="2671" y="740"/>
                <a:ext cx="294" cy="337"/>
                <a:chOff x="2671" y="740"/>
                <a:chExt cx="294" cy="337"/>
              </a:xfrm>
            </p:grpSpPr>
            <p:sp>
              <p:nvSpPr>
                <p:cNvPr id="188811" name="Rectangle 38"/>
                <p:cNvSpPr>
                  <a:spLocks noChangeArrowheads="1"/>
                </p:cNvSpPr>
                <p:nvPr/>
              </p:nvSpPr>
              <p:spPr bwMode="auto">
                <a:xfrm>
                  <a:off x="2714"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12" name="Rectangle 227"/>
                <p:cNvSpPr>
                  <a:spLocks noChangeArrowheads="1"/>
                </p:cNvSpPr>
                <p:nvPr/>
              </p:nvSpPr>
              <p:spPr bwMode="auto">
                <a:xfrm>
                  <a:off x="2671"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7" name="Group 230"/>
              <p:cNvGrpSpPr>
                <a:grpSpLocks/>
              </p:cNvGrpSpPr>
              <p:nvPr/>
            </p:nvGrpSpPr>
            <p:grpSpPr bwMode="auto">
              <a:xfrm>
                <a:off x="2965" y="740"/>
                <a:ext cx="294" cy="337"/>
                <a:chOff x="2965" y="740"/>
                <a:chExt cx="294" cy="337"/>
              </a:xfrm>
            </p:grpSpPr>
            <p:sp>
              <p:nvSpPr>
                <p:cNvPr id="188809" name="Rectangle 39"/>
                <p:cNvSpPr>
                  <a:spLocks noChangeArrowheads="1"/>
                </p:cNvSpPr>
                <p:nvPr/>
              </p:nvSpPr>
              <p:spPr bwMode="auto">
                <a:xfrm>
                  <a:off x="3008"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10" name="Rectangle 229"/>
                <p:cNvSpPr>
                  <a:spLocks noChangeArrowheads="1"/>
                </p:cNvSpPr>
                <p:nvPr/>
              </p:nvSpPr>
              <p:spPr bwMode="auto">
                <a:xfrm>
                  <a:off x="2965"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8" name="Group 232"/>
              <p:cNvGrpSpPr>
                <a:grpSpLocks/>
              </p:cNvGrpSpPr>
              <p:nvPr/>
            </p:nvGrpSpPr>
            <p:grpSpPr bwMode="auto">
              <a:xfrm>
                <a:off x="3259" y="740"/>
                <a:ext cx="294" cy="337"/>
                <a:chOff x="3259" y="740"/>
                <a:chExt cx="294" cy="337"/>
              </a:xfrm>
            </p:grpSpPr>
            <p:sp>
              <p:nvSpPr>
                <p:cNvPr id="188807" name="Rectangle 40"/>
                <p:cNvSpPr>
                  <a:spLocks noChangeArrowheads="1"/>
                </p:cNvSpPr>
                <p:nvPr/>
              </p:nvSpPr>
              <p:spPr bwMode="auto">
                <a:xfrm>
                  <a:off x="3302"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08" name="Rectangle 231"/>
                <p:cNvSpPr>
                  <a:spLocks noChangeArrowheads="1"/>
                </p:cNvSpPr>
                <p:nvPr/>
              </p:nvSpPr>
              <p:spPr bwMode="auto">
                <a:xfrm>
                  <a:off x="3259"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59" name="Group 234"/>
              <p:cNvGrpSpPr>
                <a:grpSpLocks/>
              </p:cNvGrpSpPr>
              <p:nvPr/>
            </p:nvGrpSpPr>
            <p:grpSpPr bwMode="auto">
              <a:xfrm>
                <a:off x="3553" y="740"/>
                <a:ext cx="294" cy="337"/>
                <a:chOff x="3553" y="740"/>
                <a:chExt cx="294" cy="337"/>
              </a:xfrm>
            </p:grpSpPr>
            <p:sp>
              <p:nvSpPr>
                <p:cNvPr id="188805" name="Rectangle 41"/>
                <p:cNvSpPr>
                  <a:spLocks noChangeArrowheads="1"/>
                </p:cNvSpPr>
                <p:nvPr/>
              </p:nvSpPr>
              <p:spPr bwMode="auto">
                <a:xfrm>
                  <a:off x="3596"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06" name="Rectangle 233"/>
                <p:cNvSpPr>
                  <a:spLocks noChangeArrowheads="1"/>
                </p:cNvSpPr>
                <p:nvPr/>
              </p:nvSpPr>
              <p:spPr bwMode="auto">
                <a:xfrm>
                  <a:off x="3553"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0" name="Group 236"/>
              <p:cNvGrpSpPr>
                <a:grpSpLocks/>
              </p:cNvGrpSpPr>
              <p:nvPr/>
            </p:nvGrpSpPr>
            <p:grpSpPr bwMode="auto">
              <a:xfrm>
                <a:off x="3847" y="740"/>
                <a:ext cx="294" cy="337"/>
                <a:chOff x="3847" y="740"/>
                <a:chExt cx="294" cy="337"/>
              </a:xfrm>
            </p:grpSpPr>
            <p:sp>
              <p:nvSpPr>
                <p:cNvPr id="188803" name="Rectangle 42"/>
                <p:cNvSpPr>
                  <a:spLocks noChangeArrowheads="1"/>
                </p:cNvSpPr>
                <p:nvPr/>
              </p:nvSpPr>
              <p:spPr bwMode="auto">
                <a:xfrm>
                  <a:off x="3890"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04" name="Rectangle 235"/>
                <p:cNvSpPr>
                  <a:spLocks noChangeArrowheads="1"/>
                </p:cNvSpPr>
                <p:nvPr/>
              </p:nvSpPr>
              <p:spPr bwMode="auto">
                <a:xfrm>
                  <a:off x="3847"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1" name="Group 238"/>
              <p:cNvGrpSpPr>
                <a:grpSpLocks/>
              </p:cNvGrpSpPr>
              <p:nvPr/>
            </p:nvGrpSpPr>
            <p:grpSpPr bwMode="auto">
              <a:xfrm>
                <a:off x="4141" y="740"/>
                <a:ext cx="294" cy="337"/>
                <a:chOff x="4141" y="740"/>
                <a:chExt cx="294" cy="337"/>
              </a:xfrm>
            </p:grpSpPr>
            <p:sp>
              <p:nvSpPr>
                <p:cNvPr id="188801" name="Rectangle 43"/>
                <p:cNvSpPr>
                  <a:spLocks noChangeArrowheads="1"/>
                </p:cNvSpPr>
                <p:nvPr/>
              </p:nvSpPr>
              <p:spPr bwMode="auto">
                <a:xfrm>
                  <a:off x="4184"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02" name="Rectangle 237"/>
                <p:cNvSpPr>
                  <a:spLocks noChangeArrowheads="1"/>
                </p:cNvSpPr>
                <p:nvPr/>
              </p:nvSpPr>
              <p:spPr bwMode="auto">
                <a:xfrm>
                  <a:off x="4141"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2" name="Group 240"/>
              <p:cNvGrpSpPr>
                <a:grpSpLocks/>
              </p:cNvGrpSpPr>
              <p:nvPr/>
            </p:nvGrpSpPr>
            <p:grpSpPr bwMode="auto">
              <a:xfrm>
                <a:off x="4435" y="740"/>
                <a:ext cx="294" cy="337"/>
                <a:chOff x="4435" y="740"/>
                <a:chExt cx="294" cy="337"/>
              </a:xfrm>
            </p:grpSpPr>
            <p:sp>
              <p:nvSpPr>
                <p:cNvPr id="188799" name="Rectangle 44"/>
                <p:cNvSpPr>
                  <a:spLocks noChangeArrowheads="1"/>
                </p:cNvSpPr>
                <p:nvPr/>
              </p:nvSpPr>
              <p:spPr bwMode="auto">
                <a:xfrm>
                  <a:off x="4478" y="740"/>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800" name="Rectangle 239"/>
                <p:cNvSpPr>
                  <a:spLocks noChangeArrowheads="1"/>
                </p:cNvSpPr>
                <p:nvPr/>
              </p:nvSpPr>
              <p:spPr bwMode="auto">
                <a:xfrm>
                  <a:off x="4435" y="740"/>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3" name="Group 242"/>
              <p:cNvGrpSpPr>
                <a:grpSpLocks/>
              </p:cNvGrpSpPr>
              <p:nvPr/>
            </p:nvGrpSpPr>
            <p:grpSpPr bwMode="auto">
              <a:xfrm>
                <a:off x="0" y="1077"/>
                <a:ext cx="907" cy="337"/>
                <a:chOff x="0" y="1077"/>
                <a:chExt cx="907" cy="337"/>
              </a:xfrm>
            </p:grpSpPr>
            <p:sp>
              <p:nvSpPr>
                <p:cNvPr id="188797" name="Rectangle 45"/>
                <p:cNvSpPr>
                  <a:spLocks noChangeArrowheads="1"/>
                </p:cNvSpPr>
                <p:nvPr/>
              </p:nvSpPr>
              <p:spPr bwMode="auto">
                <a:xfrm>
                  <a:off x="43" y="1077"/>
                  <a:ext cx="821" cy="337"/>
                </a:xfrm>
                <a:prstGeom prst="rect">
                  <a:avLst/>
                </a:prstGeom>
                <a:noFill/>
                <a:ln w="12700">
                  <a:noFill/>
                  <a:miter lim="800000"/>
                  <a:headEnd/>
                  <a:tailEnd/>
                </a:ln>
              </p:spPr>
              <p:txBody>
                <a:bodyPr/>
                <a:lstStyle/>
                <a:p>
                  <a:pPr algn="just"/>
                  <a:r>
                    <a:rPr lang="es-ES_tradnl" sz="900">
                      <a:latin typeface="Calibri" pitchFamily="34" charset="0"/>
                      <a:cs typeface="Arial" charset="0"/>
                    </a:rPr>
                    <a:t>Quintil 3</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798" name="Rectangle 241"/>
                <p:cNvSpPr>
                  <a:spLocks noChangeArrowheads="1"/>
                </p:cNvSpPr>
                <p:nvPr/>
              </p:nvSpPr>
              <p:spPr bwMode="auto">
                <a:xfrm>
                  <a:off x="0" y="1077"/>
                  <a:ext cx="907"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4" name="Group 244"/>
              <p:cNvGrpSpPr>
                <a:grpSpLocks/>
              </p:cNvGrpSpPr>
              <p:nvPr/>
            </p:nvGrpSpPr>
            <p:grpSpPr bwMode="auto">
              <a:xfrm>
                <a:off x="907" y="1077"/>
                <a:ext cx="294" cy="337"/>
                <a:chOff x="907" y="1077"/>
                <a:chExt cx="294" cy="337"/>
              </a:xfrm>
            </p:grpSpPr>
            <p:sp>
              <p:nvSpPr>
                <p:cNvPr id="188795" name="Rectangle 46"/>
                <p:cNvSpPr>
                  <a:spLocks noChangeArrowheads="1"/>
                </p:cNvSpPr>
                <p:nvPr/>
              </p:nvSpPr>
              <p:spPr bwMode="auto">
                <a:xfrm>
                  <a:off x="950"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96" name="Rectangle 243"/>
                <p:cNvSpPr>
                  <a:spLocks noChangeArrowheads="1"/>
                </p:cNvSpPr>
                <p:nvPr/>
              </p:nvSpPr>
              <p:spPr bwMode="auto">
                <a:xfrm>
                  <a:off x="907"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5" name="Group 246"/>
              <p:cNvGrpSpPr>
                <a:grpSpLocks/>
              </p:cNvGrpSpPr>
              <p:nvPr/>
            </p:nvGrpSpPr>
            <p:grpSpPr bwMode="auto">
              <a:xfrm>
                <a:off x="1201" y="1077"/>
                <a:ext cx="294" cy="337"/>
                <a:chOff x="1201" y="1077"/>
                <a:chExt cx="294" cy="337"/>
              </a:xfrm>
            </p:grpSpPr>
            <p:sp>
              <p:nvSpPr>
                <p:cNvPr id="188793" name="Rectangle 47"/>
                <p:cNvSpPr>
                  <a:spLocks noChangeArrowheads="1"/>
                </p:cNvSpPr>
                <p:nvPr/>
              </p:nvSpPr>
              <p:spPr bwMode="auto">
                <a:xfrm>
                  <a:off x="1244"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94" name="Rectangle 245"/>
                <p:cNvSpPr>
                  <a:spLocks noChangeArrowheads="1"/>
                </p:cNvSpPr>
                <p:nvPr/>
              </p:nvSpPr>
              <p:spPr bwMode="auto">
                <a:xfrm>
                  <a:off x="1201"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6" name="Group 248"/>
              <p:cNvGrpSpPr>
                <a:grpSpLocks/>
              </p:cNvGrpSpPr>
              <p:nvPr/>
            </p:nvGrpSpPr>
            <p:grpSpPr bwMode="auto">
              <a:xfrm>
                <a:off x="1495" y="1077"/>
                <a:ext cx="294" cy="337"/>
                <a:chOff x="1495" y="1077"/>
                <a:chExt cx="294" cy="337"/>
              </a:xfrm>
            </p:grpSpPr>
            <p:sp>
              <p:nvSpPr>
                <p:cNvPr id="188791" name="Rectangle 48"/>
                <p:cNvSpPr>
                  <a:spLocks noChangeArrowheads="1"/>
                </p:cNvSpPr>
                <p:nvPr/>
              </p:nvSpPr>
              <p:spPr bwMode="auto">
                <a:xfrm>
                  <a:off x="1538"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92" name="Rectangle 247"/>
                <p:cNvSpPr>
                  <a:spLocks noChangeArrowheads="1"/>
                </p:cNvSpPr>
                <p:nvPr/>
              </p:nvSpPr>
              <p:spPr bwMode="auto">
                <a:xfrm>
                  <a:off x="1495"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7" name="Group 250"/>
              <p:cNvGrpSpPr>
                <a:grpSpLocks/>
              </p:cNvGrpSpPr>
              <p:nvPr/>
            </p:nvGrpSpPr>
            <p:grpSpPr bwMode="auto">
              <a:xfrm>
                <a:off x="1789" y="1077"/>
                <a:ext cx="294" cy="337"/>
                <a:chOff x="1789" y="1077"/>
                <a:chExt cx="294" cy="337"/>
              </a:xfrm>
            </p:grpSpPr>
            <p:sp>
              <p:nvSpPr>
                <p:cNvPr id="188789" name="Rectangle 49"/>
                <p:cNvSpPr>
                  <a:spLocks noChangeArrowheads="1"/>
                </p:cNvSpPr>
                <p:nvPr/>
              </p:nvSpPr>
              <p:spPr bwMode="auto">
                <a:xfrm>
                  <a:off x="1832"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90" name="Rectangle 249"/>
                <p:cNvSpPr>
                  <a:spLocks noChangeArrowheads="1"/>
                </p:cNvSpPr>
                <p:nvPr/>
              </p:nvSpPr>
              <p:spPr bwMode="auto">
                <a:xfrm>
                  <a:off x="1789"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8" name="Group 252"/>
              <p:cNvGrpSpPr>
                <a:grpSpLocks/>
              </p:cNvGrpSpPr>
              <p:nvPr/>
            </p:nvGrpSpPr>
            <p:grpSpPr bwMode="auto">
              <a:xfrm>
                <a:off x="2083" y="1077"/>
                <a:ext cx="294" cy="337"/>
                <a:chOff x="2083" y="1077"/>
                <a:chExt cx="294" cy="337"/>
              </a:xfrm>
            </p:grpSpPr>
            <p:sp>
              <p:nvSpPr>
                <p:cNvPr id="188787" name="Rectangle 50"/>
                <p:cNvSpPr>
                  <a:spLocks noChangeArrowheads="1"/>
                </p:cNvSpPr>
                <p:nvPr/>
              </p:nvSpPr>
              <p:spPr bwMode="auto">
                <a:xfrm>
                  <a:off x="2126"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88" name="Rectangle 251"/>
                <p:cNvSpPr>
                  <a:spLocks noChangeArrowheads="1"/>
                </p:cNvSpPr>
                <p:nvPr/>
              </p:nvSpPr>
              <p:spPr bwMode="auto">
                <a:xfrm>
                  <a:off x="2083"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69" name="Group 254"/>
              <p:cNvGrpSpPr>
                <a:grpSpLocks/>
              </p:cNvGrpSpPr>
              <p:nvPr/>
            </p:nvGrpSpPr>
            <p:grpSpPr bwMode="auto">
              <a:xfrm>
                <a:off x="2377" y="1077"/>
                <a:ext cx="294" cy="337"/>
                <a:chOff x="2377" y="1077"/>
                <a:chExt cx="294" cy="337"/>
              </a:xfrm>
            </p:grpSpPr>
            <p:sp>
              <p:nvSpPr>
                <p:cNvPr id="188785" name="Rectangle 51"/>
                <p:cNvSpPr>
                  <a:spLocks noChangeArrowheads="1"/>
                </p:cNvSpPr>
                <p:nvPr/>
              </p:nvSpPr>
              <p:spPr bwMode="auto">
                <a:xfrm>
                  <a:off x="2420"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86" name="Rectangle 253"/>
                <p:cNvSpPr>
                  <a:spLocks noChangeArrowheads="1"/>
                </p:cNvSpPr>
                <p:nvPr/>
              </p:nvSpPr>
              <p:spPr bwMode="auto">
                <a:xfrm>
                  <a:off x="2377"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0" name="Group 256"/>
              <p:cNvGrpSpPr>
                <a:grpSpLocks/>
              </p:cNvGrpSpPr>
              <p:nvPr/>
            </p:nvGrpSpPr>
            <p:grpSpPr bwMode="auto">
              <a:xfrm>
                <a:off x="2671" y="1077"/>
                <a:ext cx="294" cy="337"/>
                <a:chOff x="2671" y="1077"/>
                <a:chExt cx="294" cy="337"/>
              </a:xfrm>
            </p:grpSpPr>
            <p:sp>
              <p:nvSpPr>
                <p:cNvPr id="188783" name="Rectangle 52"/>
                <p:cNvSpPr>
                  <a:spLocks noChangeArrowheads="1"/>
                </p:cNvSpPr>
                <p:nvPr/>
              </p:nvSpPr>
              <p:spPr bwMode="auto">
                <a:xfrm>
                  <a:off x="2714"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84" name="Rectangle 255"/>
                <p:cNvSpPr>
                  <a:spLocks noChangeArrowheads="1"/>
                </p:cNvSpPr>
                <p:nvPr/>
              </p:nvSpPr>
              <p:spPr bwMode="auto">
                <a:xfrm>
                  <a:off x="2671"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1" name="Group 258"/>
              <p:cNvGrpSpPr>
                <a:grpSpLocks/>
              </p:cNvGrpSpPr>
              <p:nvPr/>
            </p:nvGrpSpPr>
            <p:grpSpPr bwMode="auto">
              <a:xfrm>
                <a:off x="2965" y="1077"/>
                <a:ext cx="294" cy="337"/>
                <a:chOff x="2965" y="1077"/>
                <a:chExt cx="294" cy="337"/>
              </a:xfrm>
            </p:grpSpPr>
            <p:sp>
              <p:nvSpPr>
                <p:cNvPr id="188781" name="Rectangle 53"/>
                <p:cNvSpPr>
                  <a:spLocks noChangeArrowheads="1"/>
                </p:cNvSpPr>
                <p:nvPr/>
              </p:nvSpPr>
              <p:spPr bwMode="auto">
                <a:xfrm>
                  <a:off x="3008"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82" name="Rectangle 257"/>
                <p:cNvSpPr>
                  <a:spLocks noChangeArrowheads="1"/>
                </p:cNvSpPr>
                <p:nvPr/>
              </p:nvSpPr>
              <p:spPr bwMode="auto">
                <a:xfrm>
                  <a:off x="2965"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2" name="Group 260"/>
              <p:cNvGrpSpPr>
                <a:grpSpLocks/>
              </p:cNvGrpSpPr>
              <p:nvPr/>
            </p:nvGrpSpPr>
            <p:grpSpPr bwMode="auto">
              <a:xfrm>
                <a:off x="3259" y="1077"/>
                <a:ext cx="294" cy="337"/>
                <a:chOff x="3259" y="1077"/>
                <a:chExt cx="294" cy="337"/>
              </a:xfrm>
            </p:grpSpPr>
            <p:sp>
              <p:nvSpPr>
                <p:cNvPr id="188779" name="Rectangle 54"/>
                <p:cNvSpPr>
                  <a:spLocks noChangeArrowheads="1"/>
                </p:cNvSpPr>
                <p:nvPr/>
              </p:nvSpPr>
              <p:spPr bwMode="auto">
                <a:xfrm>
                  <a:off x="3302"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80" name="Rectangle 259"/>
                <p:cNvSpPr>
                  <a:spLocks noChangeArrowheads="1"/>
                </p:cNvSpPr>
                <p:nvPr/>
              </p:nvSpPr>
              <p:spPr bwMode="auto">
                <a:xfrm>
                  <a:off x="3259"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3" name="Group 262"/>
              <p:cNvGrpSpPr>
                <a:grpSpLocks/>
              </p:cNvGrpSpPr>
              <p:nvPr/>
            </p:nvGrpSpPr>
            <p:grpSpPr bwMode="auto">
              <a:xfrm>
                <a:off x="3553" y="1077"/>
                <a:ext cx="294" cy="337"/>
                <a:chOff x="3553" y="1077"/>
                <a:chExt cx="294" cy="337"/>
              </a:xfrm>
            </p:grpSpPr>
            <p:sp>
              <p:nvSpPr>
                <p:cNvPr id="188777" name="Rectangle 55"/>
                <p:cNvSpPr>
                  <a:spLocks noChangeArrowheads="1"/>
                </p:cNvSpPr>
                <p:nvPr/>
              </p:nvSpPr>
              <p:spPr bwMode="auto">
                <a:xfrm>
                  <a:off x="3596"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78" name="Rectangle 261"/>
                <p:cNvSpPr>
                  <a:spLocks noChangeArrowheads="1"/>
                </p:cNvSpPr>
                <p:nvPr/>
              </p:nvSpPr>
              <p:spPr bwMode="auto">
                <a:xfrm>
                  <a:off x="3553"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4" name="Group 264"/>
              <p:cNvGrpSpPr>
                <a:grpSpLocks/>
              </p:cNvGrpSpPr>
              <p:nvPr/>
            </p:nvGrpSpPr>
            <p:grpSpPr bwMode="auto">
              <a:xfrm>
                <a:off x="3847" y="1077"/>
                <a:ext cx="294" cy="337"/>
                <a:chOff x="3847" y="1077"/>
                <a:chExt cx="294" cy="337"/>
              </a:xfrm>
            </p:grpSpPr>
            <p:sp>
              <p:nvSpPr>
                <p:cNvPr id="188775" name="Rectangle 56"/>
                <p:cNvSpPr>
                  <a:spLocks noChangeArrowheads="1"/>
                </p:cNvSpPr>
                <p:nvPr/>
              </p:nvSpPr>
              <p:spPr bwMode="auto">
                <a:xfrm>
                  <a:off x="3890"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76" name="Rectangle 263"/>
                <p:cNvSpPr>
                  <a:spLocks noChangeArrowheads="1"/>
                </p:cNvSpPr>
                <p:nvPr/>
              </p:nvSpPr>
              <p:spPr bwMode="auto">
                <a:xfrm>
                  <a:off x="3847"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5" name="Group 266"/>
              <p:cNvGrpSpPr>
                <a:grpSpLocks/>
              </p:cNvGrpSpPr>
              <p:nvPr/>
            </p:nvGrpSpPr>
            <p:grpSpPr bwMode="auto">
              <a:xfrm>
                <a:off x="4141" y="1077"/>
                <a:ext cx="294" cy="337"/>
                <a:chOff x="4141" y="1077"/>
                <a:chExt cx="294" cy="337"/>
              </a:xfrm>
            </p:grpSpPr>
            <p:sp>
              <p:nvSpPr>
                <p:cNvPr id="188773" name="Rectangle 57"/>
                <p:cNvSpPr>
                  <a:spLocks noChangeArrowheads="1"/>
                </p:cNvSpPr>
                <p:nvPr/>
              </p:nvSpPr>
              <p:spPr bwMode="auto">
                <a:xfrm>
                  <a:off x="4184"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74" name="Rectangle 265"/>
                <p:cNvSpPr>
                  <a:spLocks noChangeArrowheads="1"/>
                </p:cNvSpPr>
                <p:nvPr/>
              </p:nvSpPr>
              <p:spPr bwMode="auto">
                <a:xfrm>
                  <a:off x="4141"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6" name="Group 268"/>
              <p:cNvGrpSpPr>
                <a:grpSpLocks/>
              </p:cNvGrpSpPr>
              <p:nvPr/>
            </p:nvGrpSpPr>
            <p:grpSpPr bwMode="auto">
              <a:xfrm>
                <a:off x="4435" y="1077"/>
                <a:ext cx="294" cy="337"/>
                <a:chOff x="4435" y="1077"/>
                <a:chExt cx="294" cy="337"/>
              </a:xfrm>
            </p:grpSpPr>
            <p:sp>
              <p:nvSpPr>
                <p:cNvPr id="188771" name="Rectangle 58"/>
                <p:cNvSpPr>
                  <a:spLocks noChangeArrowheads="1"/>
                </p:cNvSpPr>
                <p:nvPr/>
              </p:nvSpPr>
              <p:spPr bwMode="auto">
                <a:xfrm>
                  <a:off x="4478" y="107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72" name="Rectangle 267"/>
                <p:cNvSpPr>
                  <a:spLocks noChangeArrowheads="1"/>
                </p:cNvSpPr>
                <p:nvPr/>
              </p:nvSpPr>
              <p:spPr bwMode="auto">
                <a:xfrm>
                  <a:off x="4435" y="107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7" name="Group 270"/>
              <p:cNvGrpSpPr>
                <a:grpSpLocks/>
              </p:cNvGrpSpPr>
              <p:nvPr/>
            </p:nvGrpSpPr>
            <p:grpSpPr bwMode="auto">
              <a:xfrm>
                <a:off x="0" y="1414"/>
                <a:ext cx="907" cy="337"/>
                <a:chOff x="0" y="1414"/>
                <a:chExt cx="907" cy="337"/>
              </a:xfrm>
            </p:grpSpPr>
            <p:sp>
              <p:nvSpPr>
                <p:cNvPr id="188769" name="Rectangle 59"/>
                <p:cNvSpPr>
                  <a:spLocks noChangeArrowheads="1"/>
                </p:cNvSpPr>
                <p:nvPr/>
              </p:nvSpPr>
              <p:spPr bwMode="auto">
                <a:xfrm>
                  <a:off x="43" y="1414"/>
                  <a:ext cx="821" cy="337"/>
                </a:xfrm>
                <a:prstGeom prst="rect">
                  <a:avLst/>
                </a:prstGeom>
                <a:noFill/>
                <a:ln w="12700">
                  <a:noFill/>
                  <a:miter lim="800000"/>
                  <a:headEnd/>
                  <a:tailEnd/>
                </a:ln>
              </p:spPr>
              <p:txBody>
                <a:bodyPr/>
                <a:lstStyle/>
                <a:p>
                  <a:pPr algn="just"/>
                  <a:r>
                    <a:rPr lang="es-ES_tradnl" sz="900">
                      <a:latin typeface="Calibri" pitchFamily="34" charset="0"/>
                      <a:cs typeface="Arial" charset="0"/>
                    </a:rPr>
                    <a:t>Quintil 4</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770" name="Rectangle 269"/>
                <p:cNvSpPr>
                  <a:spLocks noChangeArrowheads="1"/>
                </p:cNvSpPr>
                <p:nvPr/>
              </p:nvSpPr>
              <p:spPr bwMode="auto">
                <a:xfrm>
                  <a:off x="0" y="1414"/>
                  <a:ext cx="907"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8" name="Group 272"/>
              <p:cNvGrpSpPr>
                <a:grpSpLocks/>
              </p:cNvGrpSpPr>
              <p:nvPr/>
            </p:nvGrpSpPr>
            <p:grpSpPr bwMode="auto">
              <a:xfrm>
                <a:off x="907" y="1414"/>
                <a:ext cx="294" cy="337"/>
                <a:chOff x="907" y="1414"/>
                <a:chExt cx="294" cy="337"/>
              </a:xfrm>
            </p:grpSpPr>
            <p:sp>
              <p:nvSpPr>
                <p:cNvPr id="188767" name="Rectangle 60"/>
                <p:cNvSpPr>
                  <a:spLocks noChangeArrowheads="1"/>
                </p:cNvSpPr>
                <p:nvPr/>
              </p:nvSpPr>
              <p:spPr bwMode="auto">
                <a:xfrm>
                  <a:off x="950"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68" name="Rectangle 271"/>
                <p:cNvSpPr>
                  <a:spLocks noChangeArrowheads="1"/>
                </p:cNvSpPr>
                <p:nvPr/>
              </p:nvSpPr>
              <p:spPr bwMode="auto">
                <a:xfrm>
                  <a:off x="907"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79" name="Group 274"/>
              <p:cNvGrpSpPr>
                <a:grpSpLocks/>
              </p:cNvGrpSpPr>
              <p:nvPr/>
            </p:nvGrpSpPr>
            <p:grpSpPr bwMode="auto">
              <a:xfrm>
                <a:off x="1201" y="1414"/>
                <a:ext cx="294" cy="337"/>
                <a:chOff x="1201" y="1414"/>
                <a:chExt cx="294" cy="337"/>
              </a:xfrm>
            </p:grpSpPr>
            <p:sp>
              <p:nvSpPr>
                <p:cNvPr id="188765" name="Rectangle 61"/>
                <p:cNvSpPr>
                  <a:spLocks noChangeArrowheads="1"/>
                </p:cNvSpPr>
                <p:nvPr/>
              </p:nvSpPr>
              <p:spPr bwMode="auto">
                <a:xfrm>
                  <a:off x="1244"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66" name="Rectangle 273"/>
                <p:cNvSpPr>
                  <a:spLocks noChangeArrowheads="1"/>
                </p:cNvSpPr>
                <p:nvPr/>
              </p:nvSpPr>
              <p:spPr bwMode="auto">
                <a:xfrm>
                  <a:off x="1201"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0" name="Group 276"/>
              <p:cNvGrpSpPr>
                <a:grpSpLocks/>
              </p:cNvGrpSpPr>
              <p:nvPr/>
            </p:nvGrpSpPr>
            <p:grpSpPr bwMode="auto">
              <a:xfrm>
                <a:off x="1495" y="1414"/>
                <a:ext cx="294" cy="337"/>
                <a:chOff x="1495" y="1414"/>
                <a:chExt cx="294" cy="337"/>
              </a:xfrm>
            </p:grpSpPr>
            <p:sp>
              <p:nvSpPr>
                <p:cNvPr id="188763" name="Rectangle 62"/>
                <p:cNvSpPr>
                  <a:spLocks noChangeArrowheads="1"/>
                </p:cNvSpPr>
                <p:nvPr/>
              </p:nvSpPr>
              <p:spPr bwMode="auto">
                <a:xfrm>
                  <a:off x="1538"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64" name="Rectangle 275"/>
                <p:cNvSpPr>
                  <a:spLocks noChangeArrowheads="1"/>
                </p:cNvSpPr>
                <p:nvPr/>
              </p:nvSpPr>
              <p:spPr bwMode="auto">
                <a:xfrm>
                  <a:off x="1495"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1" name="Group 278"/>
              <p:cNvGrpSpPr>
                <a:grpSpLocks/>
              </p:cNvGrpSpPr>
              <p:nvPr/>
            </p:nvGrpSpPr>
            <p:grpSpPr bwMode="auto">
              <a:xfrm>
                <a:off x="1789" y="1414"/>
                <a:ext cx="294" cy="337"/>
                <a:chOff x="1789" y="1414"/>
                <a:chExt cx="294" cy="337"/>
              </a:xfrm>
            </p:grpSpPr>
            <p:sp>
              <p:nvSpPr>
                <p:cNvPr id="188761" name="Rectangle 63"/>
                <p:cNvSpPr>
                  <a:spLocks noChangeArrowheads="1"/>
                </p:cNvSpPr>
                <p:nvPr/>
              </p:nvSpPr>
              <p:spPr bwMode="auto">
                <a:xfrm>
                  <a:off x="1832"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62" name="Rectangle 277"/>
                <p:cNvSpPr>
                  <a:spLocks noChangeArrowheads="1"/>
                </p:cNvSpPr>
                <p:nvPr/>
              </p:nvSpPr>
              <p:spPr bwMode="auto">
                <a:xfrm>
                  <a:off x="1789"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2" name="Group 280"/>
              <p:cNvGrpSpPr>
                <a:grpSpLocks/>
              </p:cNvGrpSpPr>
              <p:nvPr/>
            </p:nvGrpSpPr>
            <p:grpSpPr bwMode="auto">
              <a:xfrm>
                <a:off x="2083" y="1414"/>
                <a:ext cx="294" cy="337"/>
                <a:chOff x="2083" y="1414"/>
                <a:chExt cx="294" cy="337"/>
              </a:xfrm>
            </p:grpSpPr>
            <p:sp>
              <p:nvSpPr>
                <p:cNvPr id="188759" name="Rectangle 64"/>
                <p:cNvSpPr>
                  <a:spLocks noChangeArrowheads="1"/>
                </p:cNvSpPr>
                <p:nvPr/>
              </p:nvSpPr>
              <p:spPr bwMode="auto">
                <a:xfrm>
                  <a:off x="2126"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60" name="Rectangle 279"/>
                <p:cNvSpPr>
                  <a:spLocks noChangeArrowheads="1"/>
                </p:cNvSpPr>
                <p:nvPr/>
              </p:nvSpPr>
              <p:spPr bwMode="auto">
                <a:xfrm>
                  <a:off x="2083"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3" name="Group 282"/>
              <p:cNvGrpSpPr>
                <a:grpSpLocks/>
              </p:cNvGrpSpPr>
              <p:nvPr/>
            </p:nvGrpSpPr>
            <p:grpSpPr bwMode="auto">
              <a:xfrm>
                <a:off x="2377" y="1414"/>
                <a:ext cx="294" cy="337"/>
                <a:chOff x="2377" y="1414"/>
                <a:chExt cx="294" cy="337"/>
              </a:xfrm>
            </p:grpSpPr>
            <p:sp>
              <p:nvSpPr>
                <p:cNvPr id="188757" name="Rectangle 65"/>
                <p:cNvSpPr>
                  <a:spLocks noChangeArrowheads="1"/>
                </p:cNvSpPr>
                <p:nvPr/>
              </p:nvSpPr>
              <p:spPr bwMode="auto">
                <a:xfrm>
                  <a:off x="2420"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58" name="Rectangle 281"/>
                <p:cNvSpPr>
                  <a:spLocks noChangeArrowheads="1"/>
                </p:cNvSpPr>
                <p:nvPr/>
              </p:nvSpPr>
              <p:spPr bwMode="auto">
                <a:xfrm>
                  <a:off x="2377"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4" name="Group 284"/>
              <p:cNvGrpSpPr>
                <a:grpSpLocks/>
              </p:cNvGrpSpPr>
              <p:nvPr/>
            </p:nvGrpSpPr>
            <p:grpSpPr bwMode="auto">
              <a:xfrm>
                <a:off x="2671" y="1414"/>
                <a:ext cx="294" cy="337"/>
                <a:chOff x="2671" y="1414"/>
                <a:chExt cx="294" cy="337"/>
              </a:xfrm>
            </p:grpSpPr>
            <p:sp>
              <p:nvSpPr>
                <p:cNvPr id="188755" name="Rectangle 66"/>
                <p:cNvSpPr>
                  <a:spLocks noChangeArrowheads="1"/>
                </p:cNvSpPr>
                <p:nvPr/>
              </p:nvSpPr>
              <p:spPr bwMode="auto">
                <a:xfrm>
                  <a:off x="2714"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56" name="Rectangle 283"/>
                <p:cNvSpPr>
                  <a:spLocks noChangeArrowheads="1"/>
                </p:cNvSpPr>
                <p:nvPr/>
              </p:nvSpPr>
              <p:spPr bwMode="auto">
                <a:xfrm>
                  <a:off x="2671"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5" name="Group 286"/>
              <p:cNvGrpSpPr>
                <a:grpSpLocks/>
              </p:cNvGrpSpPr>
              <p:nvPr/>
            </p:nvGrpSpPr>
            <p:grpSpPr bwMode="auto">
              <a:xfrm>
                <a:off x="2965" y="1414"/>
                <a:ext cx="294" cy="337"/>
                <a:chOff x="2965" y="1414"/>
                <a:chExt cx="294" cy="337"/>
              </a:xfrm>
            </p:grpSpPr>
            <p:sp>
              <p:nvSpPr>
                <p:cNvPr id="188753" name="Rectangle 67"/>
                <p:cNvSpPr>
                  <a:spLocks noChangeArrowheads="1"/>
                </p:cNvSpPr>
                <p:nvPr/>
              </p:nvSpPr>
              <p:spPr bwMode="auto">
                <a:xfrm>
                  <a:off x="3008"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54" name="Rectangle 285"/>
                <p:cNvSpPr>
                  <a:spLocks noChangeArrowheads="1"/>
                </p:cNvSpPr>
                <p:nvPr/>
              </p:nvSpPr>
              <p:spPr bwMode="auto">
                <a:xfrm>
                  <a:off x="2965"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6" name="Group 288"/>
              <p:cNvGrpSpPr>
                <a:grpSpLocks/>
              </p:cNvGrpSpPr>
              <p:nvPr/>
            </p:nvGrpSpPr>
            <p:grpSpPr bwMode="auto">
              <a:xfrm>
                <a:off x="3259" y="1414"/>
                <a:ext cx="294" cy="337"/>
                <a:chOff x="3259" y="1414"/>
                <a:chExt cx="294" cy="337"/>
              </a:xfrm>
            </p:grpSpPr>
            <p:sp>
              <p:nvSpPr>
                <p:cNvPr id="188751" name="Rectangle 68"/>
                <p:cNvSpPr>
                  <a:spLocks noChangeArrowheads="1"/>
                </p:cNvSpPr>
                <p:nvPr/>
              </p:nvSpPr>
              <p:spPr bwMode="auto">
                <a:xfrm>
                  <a:off x="3302"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52" name="Rectangle 287"/>
                <p:cNvSpPr>
                  <a:spLocks noChangeArrowheads="1"/>
                </p:cNvSpPr>
                <p:nvPr/>
              </p:nvSpPr>
              <p:spPr bwMode="auto">
                <a:xfrm>
                  <a:off x="3259"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7" name="Group 290"/>
              <p:cNvGrpSpPr>
                <a:grpSpLocks/>
              </p:cNvGrpSpPr>
              <p:nvPr/>
            </p:nvGrpSpPr>
            <p:grpSpPr bwMode="auto">
              <a:xfrm>
                <a:off x="3553" y="1414"/>
                <a:ext cx="294" cy="337"/>
                <a:chOff x="3553" y="1414"/>
                <a:chExt cx="294" cy="337"/>
              </a:xfrm>
            </p:grpSpPr>
            <p:sp>
              <p:nvSpPr>
                <p:cNvPr id="188749" name="Rectangle 69"/>
                <p:cNvSpPr>
                  <a:spLocks noChangeArrowheads="1"/>
                </p:cNvSpPr>
                <p:nvPr/>
              </p:nvSpPr>
              <p:spPr bwMode="auto">
                <a:xfrm>
                  <a:off x="3596"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50" name="Rectangle 289"/>
                <p:cNvSpPr>
                  <a:spLocks noChangeArrowheads="1"/>
                </p:cNvSpPr>
                <p:nvPr/>
              </p:nvSpPr>
              <p:spPr bwMode="auto">
                <a:xfrm>
                  <a:off x="3553"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8" name="Group 292"/>
              <p:cNvGrpSpPr>
                <a:grpSpLocks/>
              </p:cNvGrpSpPr>
              <p:nvPr/>
            </p:nvGrpSpPr>
            <p:grpSpPr bwMode="auto">
              <a:xfrm>
                <a:off x="3847" y="1414"/>
                <a:ext cx="294" cy="337"/>
                <a:chOff x="3847" y="1414"/>
                <a:chExt cx="294" cy="337"/>
              </a:xfrm>
            </p:grpSpPr>
            <p:sp>
              <p:nvSpPr>
                <p:cNvPr id="188747" name="Rectangle 70"/>
                <p:cNvSpPr>
                  <a:spLocks noChangeArrowheads="1"/>
                </p:cNvSpPr>
                <p:nvPr/>
              </p:nvSpPr>
              <p:spPr bwMode="auto">
                <a:xfrm>
                  <a:off x="3890"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48" name="Rectangle 291"/>
                <p:cNvSpPr>
                  <a:spLocks noChangeArrowheads="1"/>
                </p:cNvSpPr>
                <p:nvPr/>
              </p:nvSpPr>
              <p:spPr bwMode="auto">
                <a:xfrm>
                  <a:off x="3847"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89" name="Group 294"/>
              <p:cNvGrpSpPr>
                <a:grpSpLocks/>
              </p:cNvGrpSpPr>
              <p:nvPr/>
            </p:nvGrpSpPr>
            <p:grpSpPr bwMode="auto">
              <a:xfrm>
                <a:off x="4141" y="1414"/>
                <a:ext cx="294" cy="337"/>
                <a:chOff x="4141" y="1414"/>
                <a:chExt cx="294" cy="337"/>
              </a:xfrm>
            </p:grpSpPr>
            <p:sp>
              <p:nvSpPr>
                <p:cNvPr id="188745" name="Rectangle 71"/>
                <p:cNvSpPr>
                  <a:spLocks noChangeArrowheads="1"/>
                </p:cNvSpPr>
                <p:nvPr/>
              </p:nvSpPr>
              <p:spPr bwMode="auto">
                <a:xfrm>
                  <a:off x="4184"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46" name="Rectangle 293"/>
                <p:cNvSpPr>
                  <a:spLocks noChangeArrowheads="1"/>
                </p:cNvSpPr>
                <p:nvPr/>
              </p:nvSpPr>
              <p:spPr bwMode="auto">
                <a:xfrm>
                  <a:off x="4141"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0" name="Group 296"/>
              <p:cNvGrpSpPr>
                <a:grpSpLocks/>
              </p:cNvGrpSpPr>
              <p:nvPr/>
            </p:nvGrpSpPr>
            <p:grpSpPr bwMode="auto">
              <a:xfrm>
                <a:off x="4435" y="1414"/>
                <a:ext cx="294" cy="337"/>
                <a:chOff x="4435" y="1414"/>
                <a:chExt cx="294" cy="337"/>
              </a:xfrm>
            </p:grpSpPr>
            <p:sp>
              <p:nvSpPr>
                <p:cNvPr id="188743" name="Rectangle 72"/>
                <p:cNvSpPr>
                  <a:spLocks noChangeArrowheads="1"/>
                </p:cNvSpPr>
                <p:nvPr/>
              </p:nvSpPr>
              <p:spPr bwMode="auto">
                <a:xfrm>
                  <a:off x="4478" y="1414"/>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44" name="Rectangle 295"/>
                <p:cNvSpPr>
                  <a:spLocks noChangeArrowheads="1"/>
                </p:cNvSpPr>
                <p:nvPr/>
              </p:nvSpPr>
              <p:spPr bwMode="auto">
                <a:xfrm>
                  <a:off x="4435" y="1414"/>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1" name="Group 298"/>
              <p:cNvGrpSpPr>
                <a:grpSpLocks/>
              </p:cNvGrpSpPr>
              <p:nvPr/>
            </p:nvGrpSpPr>
            <p:grpSpPr bwMode="auto">
              <a:xfrm>
                <a:off x="0" y="1751"/>
                <a:ext cx="907" cy="337"/>
                <a:chOff x="0" y="1751"/>
                <a:chExt cx="907" cy="337"/>
              </a:xfrm>
            </p:grpSpPr>
            <p:sp>
              <p:nvSpPr>
                <p:cNvPr id="188741" name="Rectangle 73"/>
                <p:cNvSpPr>
                  <a:spLocks noChangeArrowheads="1"/>
                </p:cNvSpPr>
                <p:nvPr/>
              </p:nvSpPr>
              <p:spPr bwMode="auto">
                <a:xfrm>
                  <a:off x="43" y="1751"/>
                  <a:ext cx="821" cy="337"/>
                </a:xfrm>
                <a:prstGeom prst="rect">
                  <a:avLst/>
                </a:prstGeom>
                <a:noFill/>
                <a:ln w="12700">
                  <a:noFill/>
                  <a:miter lim="800000"/>
                  <a:headEnd/>
                  <a:tailEnd/>
                </a:ln>
              </p:spPr>
              <p:txBody>
                <a:bodyPr/>
                <a:lstStyle/>
                <a:p>
                  <a:r>
                    <a:rPr lang="es-CL" sz="900">
                      <a:latin typeface="Calibri" pitchFamily="34" charset="0"/>
                      <a:cs typeface="Arial" charset="0"/>
                    </a:rPr>
                    <a:t>Quintil 5</a:t>
                  </a:r>
                  <a:endParaRPr lang="es-CL" sz="1200">
                    <a:latin typeface="Calibri" pitchFamily="34" charset="0"/>
                    <a:cs typeface="Times New Roman" pitchFamily="18" charset="0"/>
                  </a:endParaRPr>
                </a:p>
                <a:p>
                  <a:pPr eaLnBrk="0" hangingPunct="0"/>
                  <a:endParaRPr lang="es-CL">
                    <a:latin typeface="Calibri" pitchFamily="34" charset="0"/>
                  </a:endParaRPr>
                </a:p>
              </p:txBody>
            </p:sp>
            <p:sp>
              <p:nvSpPr>
                <p:cNvPr id="188742" name="Rectangle 297"/>
                <p:cNvSpPr>
                  <a:spLocks noChangeArrowheads="1"/>
                </p:cNvSpPr>
                <p:nvPr/>
              </p:nvSpPr>
              <p:spPr bwMode="auto">
                <a:xfrm>
                  <a:off x="0" y="1751"/>
                  <a:ext cx="907"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2" name="Group 300"/>
              <p:cNvGrpSpPr>
                <a:grpSpLocks/>
              </p:cNvGrpSpPr>
              <p:nvPr/>
            </p:nvGrpSpPr>
            <p:grpSpPr bwMode="auto">
              <a:xfrm>
                <a:off x="907" y="1751"/>
                <a:ext cx="294" cy="337"/>
                <a:chOff x="907" y="1751"/>
                <a:chExt cx="294" cy="337"/>
              </a:xfrm>
            </p:grpSpPr>
            <p:sp>
              <p:nvSpPr>
                <p:cNvPr id="188739" name="Rectangle 74"/>
                <p:cNvSpPr>
                  <a:spLocks noChangeArrowheads="1"/>
                </p:cNvSpPr>
                <p:nvPr/>
              </p:nvSpPr>
              <p:spPr bwMode="auto">
                <a:xfrm>
                  <a:off x="950"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40" name="Rectangle 299"/>
                <p:cNvSpPr>
                  <a:spLocks noChangeArrowheads="1"/>
                </p:cNvSpPr>
                <p:nvPr/>
              </p:nvSpPr>
              <p:spPr bwMode="auto">
                <a:xfrm>
                  <a:off x="907"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3" name="Group 302"/>
              <p:cNvGrpSpPr>
                <a:grpSpLocks/>
              </p:cNvGrpSpPr>
              <p:nvPr/>
            </p:nvGrpSpPr>
            <p:grpSpPr bwMode="auto">
              <a:xfrm>
                <a:off x="1201" y="1751"/>
                <a:ext cx="294" cy="337"/>
                <a:chOff x="1201" y="1751"/>
                <a:chExt cx="294" cy="337"/>
              </a:xfrm>
            </p:grpSpPr>
            <p:sp>
              <p:nvSpPr>
                <p:cNvPr id="188737" name="Rectangle 75"/>
                <p:cNvSpPr>
                  <a:spLocks noChangeArrowheads="1"/>
                </p:cNvSpPr>
                <p:nvPr/>
              </p:nvSpPr>
              <p:spPr bwMode="auto">
                <a:xfrm>
                  <a:off x="1244"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38" name="Rectangle 301"/>
                <p:cNvSpPr>
                  <a:spLocks noChangeArrowheads="1"/>
                </p:cNvSpPr>
                <p:nvPr/>
              </p:nvSpPr>
              <p:spPr bwMode="auto">
                <a:xfrm>
                  <a:off x="1201"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4" name="Group 304"/>
              <p:cNvGrpSpPr>
                <a:grpSpLocks/>
              </p:cNvGrpSpPr>
              <p:nvPr/>
            </p:nvGrpSpPr>
            <p:grpSpPr bwMode="auto">
              <a:xfrm>
                <a:off x="1495" y="1751"/>
                <a:ext cx="294" cy="337"/>
                <a:chOff x="1495" y="1751"/>
                <a:chExt cx="294" cy="337"/>
              </a:xfrm>
            </p:grpSpPr>
            <p:sp>
              <p:nvSpPr>
                <p:cNvPr id="188735" name="Rectangle 76"/>
                <p:cNvSpPr>
                  <a:spLocks noChangeArrowheads="1"/>
                </p:cNvSpPr>
                <p:nvPr/>
              </p:nvSpPr>
              <p:spPr bwMode="auto">
                <a:xfrm>
                  <a:off x="1538"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36" name="Rectangle 303"/>
                <p:cNvSpPr>
                  <a:spLocks noChangeArrowheads="1"/>
                </p:cNvSpPr>
                <p:nvPr/>
              </p:nvSpPr>
              <p:spPr bwMode="auto">
                <a:xfrm>
                  <a:off x="1495"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5" name="Group 306"/>
              <p:cNvGrpSpPr>
                <a:grpSpLocks/>
              </p:cNvGrpSpPr>
              <p:nvPr/>
            </p:nvGrpSpPr>
            <p:grpSpPr bwMode="auto">
              <a:xfrm>
                <a:off x="1789" y="1751"/>
                <a:ext cx="294" cy="337"/>
                <a:chOff x="1789" y="1751"/>
                <a:chExt cx="294" cy="337"/>
              </a:xfrm>
            </p:grpSpPr>
            <p:sp>
              <p:nvSpPr>
                <p:cNvPr id="188733" name="Rectangle 77"/>
                <p:cNvSpPr>
                  <a:spLocks noChangeArrowheads="1"/>
                </p:cNvSpPr>
                <p:nvPr/>
              </p:nvSpPr>
              <p:spPr bwMode="auto">
                <a:xfrm>
                  <a:off x="1832"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34" name="Rectangle 305"/>
                <p:cNvSpPr>
                  <a:spLocks noChangeArrowheads="1"/>
                </p:cNvSpPr>
                <p:nvPr/>
              </p:nvSpPr>
              <p:spPr bwMode="auto">
                <a:xfrm>
                  <a:off x="1789"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6" name="Group 308"/>
              <p:cNvGrpSpPr>
                <a:grpSpLocks/>
              </p:cNvGrpSpPr>
              <p:nvPr/>
            </p:nvGrpSpPr>
            <p:grpSpPr bwMode="auto">
              <a:xfrm>
                <a:off x="2083" y="1751"/>
                <a:ext cx="294" cy="337"/>
                <a:chOff x="2083" y="1751"/>
                <a:chExt cx="294" cy="337"/>
              </a:xfrm>
            </p:grpSpPr>
            <p:sp>
              <p:nvSpPr>
                <p:cNvPr id="188731" name="Rectangle 78"/>
                <p:cNvSpPr>
                  <a:spLocks noChangeArrowheads="1"/>
                </p:cNvSpPr>
                <p:nvPr/>
              </p:nvSpPr>
              <p:spPr bwMode="auto">
                <a:xfrm>
                  <a:off x="2126"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32" name="Rectangle 307"/>
                <p:cNvSpPr>
                  <a:spLocks noChangeArrowheads="1"/>
                </p:cNvSpPr>
                <p:nvPr/>
              </p:nvSpPr>
              <p:spPr bwMode="auto">
                <a:xfrm>
                  <a:off x="2083"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7" name="Group 310"/>
              <p:cNvGrpSpPr>
                <a:grpSpLocks/>
              </p:cNvGrpSpPr>
              <p:nvPr/>
            </p:nvGrpSpPr>
            <p:grpSpPr bwMode="auto">
              <a:xfrm>
                <a:off x="2377" y="1751"/>
                <a:ext cx="294" cy="337"/>
                <a:chOff x="2377" y="1751"/>
                <a:chExt cx="294" cy="337"/>
              </a:xfrm>
            </p:grpSpPr>
            <p:sp>
              <p:nvSpPr>
                <p:cNvPr id="188729" name="Rectangle 79"/>
                <p:cNvSpPr>
                  <a:spLocks noChangeArrowheads="1"/>
                </p:cNvSpPr>
                <p:nvPr/>
              </p:nvSpPr>
              <p:spPr bwMode="auto">
                <a:xfrm>
                  <a:off x="2420"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30" name="Rectangle 309"/>
                <p:cNvSpPr>
                  <a:spLocks noChangeArrowheads="1"/>
                </p:cNvSpPr>
                <p:nvPr/>
              </p:nvSpPr>
              <p:spPr bwMode="auto">
                <a:xfrm>
                  <a:off x="2377"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8" name="Group 312"/>
              <p:cNvGrpSpPr>
                <a:grpSpLocks/>
              </p:cNvGrpSpPr>
              <p:nvPr/>
            </p:nvGrpSpPr>
            <p:grpSpPr bwMode="auto">
              <a:xfrm>
                <a:off x="2671" y="1751"/>
                <a:ext cx="294" cy="337"/>
                <a:chOff x="2671" y="1751"/>
                <a:chExt cx="294" cy="337"/>
              </a:xfrm>
            </p:grpSpPr>
            <p:sp>
              <p:nvSpPr>
                <p:cNvPr id="188727" name="Rectangle 80"/>
                <p:cNvSpPr>
                  <a:spLocks noChangeArrowheads="1"/>
                </p:cNvSpPr>
                <p:nvPr/>
              </p:nvSpPr>
              <p:spPr bwMode="auto">
                <a:xfrm>
                  <a:off x="2714"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28" name="Rectangle 311"/>
                <p:cNvSpPr>
                  <a:spLocks noChangeArrowheads="1"/>
                </p:cNvSpPr>
                <p:nvPr/>
              </p:nvSpPr>
              <p:spPr bwMode="auto">
                <a:xfrm>
                  <a:off x="2671"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499" name="Group 314"/>
              <p:cNvGrpSpPr>
                <a:grpSpLocks/>
              </p:cNvGrpSpPr>
              <p:nvPr/>
            </p:nvGrpSpPr>
            <p:grpSpPr bwMode="auto">
              <a:xfrm>
                <a:off x="2965" y="1751"/>
                <a:ext cx="294" cy="337"/>
                <a:chOff x="2965" y="1751"/>
                <a:chExt cx="294" cy="337"/>
              </a:xfrm>
            </p:grpSpPr>
            <p:sp>
              <p:nvSpPr>
                <p:cNvPr id="188725" name="Rectangle 81"/>
                <p:cNvSpPr>
                  <a:spLocks noChangeArrowheads="1"/>
                </p:cNvSpPr>
                <p:nvPr/>
              </p:nvSpPr>
              <p:spPr bwMode="auto">
                <a:xfrm>
                  <a:off x="3008"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26" name="Rectangle 313"/>
                <p:cNvSpPr>
                  <a:spLocks noChangeArrowheads="1"/>
                </p:cNvSpPr>
                <p:nvPr/>
              </p:nvSpPr>
              <p:spPr bwMode="auto">
                <a:xfrm>
                  <a:off x="2965"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0" name="Group 316"/>
              <p:cNvGrpSpPr>
                <a:grpSpLocks/>
              </p:cNvGrpSpPr>
              <p:nvPr/>
            </p:nvGrpSpPr>
            <p:grpSpPr bwMode="auto">
              <a:xfrm>
                <a:off x="3259" y="1751"/>
                <a:ext cx="294" cy="337"/>
                <a:chOff x="3259" y="1751"/>
                <a:chExt cx="294" cy="337"/>
              </a:xfrm>
            </p:grpSpPr>
            <p:sp>
              <p:nvSpPr>
                <p:cNvPr id="188723" name="Rectangle 82"/>
                <p:cNvSpPr>
                  <a:spLocks noChangeArrowheads="1"/>
                </p:cNvSpPr>
                <p:nvPr/>
              </p:nvSpPr>
              <p:spPr bwMode="auto">
                <a:xfrm>
                  <a:off x="3302"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24" name="Rectangle 315"/>
                <p:cNvSpPr>
                  <a:spLocks noChangeArrowheads="1"/>
                </p:cNvSpPr>
                <p:nvPr/>
              </p:nvSpPr>
              <p:spPr bwMode="auto">
                <a:xfrm>
                  <a:off x="3259"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1" name="Group 318"/>
              <p:cNvGrpSpPr>
                <a:grpSpLocks/>
              </p:cNvGrpSpPr>
              <p:nvPr/>
            </p:nvGrpSpPr>
            <p:grpSpPr bwMode="auto">
              <a:xfrm>
                <a:off x="3553" y="1751"/>
                <a:ext cx="294" cy="337"/>
                <a:chOff x="3553" y="1751"/>
                <a:chExt cx="294" cy="337"/>
              </a:xfrm>
            </p:grpSpPr>
            <p:sp>
              <p:nvSpPr>
                <p:cNvPr id="188721" name="Rectangle 83"/>
                <p:cNvSpPr>
                  <a:spLocks noChangeArrowheads="1"/>
                </p:cNvSpPr>
                <p:nvPr/>
              </p:nvSpPr>
              <p:spPr bwMode="auto">
                <a:xfrm>
                  <a:off x="3596"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22" name="Rectangle 317"/>
                <p:cNvSpPr>
                  <a:spLocks noChangeArrowheads="1"/>
                </p:cNvSpPr>
                <p:nvPr/>
              </p:nvSpPr>
              <p:spPr bwMode="auto">
                <a:xfrm>
                  <a:off x="3553"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2" name="Group 320"/>
              <p:cNvGrpSpPr>
                <a:grpSpLocks/>
              </p:cNvGrpSpPr>
              <p:nvPr/>
            </p:nvGrpSpPr>
            <p:grpSpPr bwMode="auto">
              <a:xfrm>
                <a:off x="3847" y="1751"/>
                <a:ext cx="294" cy="337"/>
                <a:chOff x="3847" y="1751"/>
                <a:chExt cx="294" cy="337"/>
              </a:xfrm>
            </p:grpSpPr>
            <p:sp>
              <p:nvSpPr>
                <p:cNvPr id="188719" name="Rectangle 84"/>
                <p:cNvSpPr>
                  <a:spLocks noChangeArrowheads="1"/>
                </p:cNvSpPr>
                <p:nvPr/>
              </p:nvSpPr>
              <p:spPr bwMode="auto">
                <a:xfrm>
                  <a:off x="3890"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20" name="Rectangle 319"/>
                <p:cNvSpPr>
                  <a:spLocks noChangeArrowheads="1"/>
                </p:cNvSpPr>
                <p:nvPr/>
              </p:nvSpPr>
              <p:spPr bwMode="auto">
                <a:xfrm>
                  <a:off x="3847"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3" name="Group 322"/>
              <p:cNvGrpSpPr>
                <a:grpSpLocks/>
              </p:cNvGrpSpPr>
              <p:nvPr/>
            </p:nvGrpSpPr>
            <p:grpSpPr bwMode="auto">
              <a:xfrm>
                <a:off x="4141" y="1751"/>
                <a:ext cx="294" cy="337"/>
                <a:chOff x="4141" y="1751"/>
                <a:chExt cx="294" cy="337"/>
              </a:xfrm>
            </p:grpSpPr>
            <p:sp>
              <p:nvSpPr>
                <p:cNvPr id="188717" name="Rectangle 85"/>
                <p:cNvSpPr>
                  <a:spLocks noChangeArrowheads="1"/>
                </p:cNvSpPr>
                <p:nvPr/>
              </p:nvSpPr>
              <p:spPr bwMode="auto">
                <a:xfrm>
                  <a:off x="4184"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18" name="Rectangle 321"/>
                <p:cNvSpPr>
                  <a:spLocks noChangeArrowheads="1"/>
                </p:cNvSpPr>
                <p:nvPr/>
              </p:nvSpPr>
              <p:spPr bwMode="auto">
                <a:xfrm>
                  <a:off x="4141"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4" name="Group 324"/>
              <p:cNvGrpSpPr>
                <a:grpSpLocks/>
              </p:cNvGrpSpPr>
              <p:nvPr/>
            </p:nvGrpSpPr>
            <p:grpSpPr bwMode="auto">
              <a:xfrm>
                <a:off x="4435" y="1751"/>
                <a:ext cx="294" cy="337"/>
                <a:chOff x="4435" y="1751"/>
                <a:chExt cx="294" cy="337"/>
              </a:xfrm>
            </p:grpSpPr>
            <p:sp>
              <p:nvSpPr>
                <p:cNvPr id="188715" name="Rectangle 86"/>
                <p:cNvSpPr>
                  <a:spLocks noChangeArrowheads="1"/>
                </p:cNvSpPr>
                <p:nvPr/>
              </p:nvSpPr>
              <p:spPr bwMode="auto">
                <a:xfrm>
                  <a:off x="4478" y="1751"/>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16" name="Rectangle 323"/>
                <p:cNvSpPr>
                  <a:spLocks noChangeArrowheads="1"/>
                </p:cNvSpPr>
                <p:nvPr/>
              </p:nvSpPr>
              <p:spPr bwMode="auto">
                <a:xfrm>
                  <a:off x="4435" y="1751"/>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5" name="Group 326"/>
              <p:cNvGrpSpPr>
                <a:grpSpLocks/>
              </p:cNvGrpSpPr>
              <p:nvPr/>
            </p:nvGrpSpPr>
            <p:grpSpPr bwMode="auto">
              <a:xfrm>
                <a:off x="0" y="2088"/>
                <a:ext cx="907" cy="403"/>
                <a:chOff x="0" y="2088"/>
                <a:chExt cx="907" cy="403"/>
              </a:xfrm>
            </p:grpSpPr>
            <p:sp>
              <p:nvSpPr>
                <p:cNvPr id="188713" name="Rectangle 87"/>
                <p:cNvSpPr>
                  <a:spLocks noChangeArrowheads="1"/>
                </p:cNvSpPr>
                <p:nvPr/>
              </p:nvSpPr>
              <p:spPr bwMode="auto">
                <a:xfrm>
                  <a:off x="43" y="2088"/>
                  <a:ext cx="821" cy="403"/>
                </a:xfrm>
                <a:prstGeom prst="rect">
                  <a:avLst/>
                </a:prstGeom>
                <a:noFill/>
                <a:ln w="12700">
                  <a:noFill/>
                  <a:miter lim="800000"/>
                  <a:headEnd/>
                  <a:tailEnd/>
                </a:ln>
              </p:spPr>
              <p:txBody>
                <a:bodyPr/>
                <a:lstStyle/>
                <a:p>
                  <a:pPr algn="just"/>
                  <a:r>
                    <a:rPr lang="es-ES_tradnl" sz="900">
                      <a:latin typeface="Calibri" pitchFamily="34" charset="0"/>
                      <a:cs typeface="Arial" charset="0"/>
                    </a:rPr>
                    <a:t>Razón de Ventaja Quintales  5/1 </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714" name="Rectangle 325"/>
                <p:cNvSpPr>
                  <a:spLocks noChangeArrowheads="1"/>
                </p:cNvSpPr>
                <p:nvPr/>
              </p:nvSpPr>
              <p:spPr bwMode="auto">
                <a:xfrm>
                  <a:off x="0" y="2088"/>
                  <a:ext cx="907"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6" name="Group 328"/>
              <p:cNvGrpSpPr>
                <a:grpSpLocks/>
              </p:cNvGrpSpPr>
              <p:nvPr/>
            </p:nvGrpSpPr>
            <p:grpSpPr bwMode="auto">
              <a:xfrm>
                <a:off x="907" y="2088"/>
                <a:ext cx="294" cy="403"/>
                <a:chOff x="907" y="2088"/>
                <a:chExt cx="294" cy="403"/>
              </a:xfrm>
            </p:grpSpPr>
            <p:sp>
              <p:nvSpPr>
                <p:cNvPr id="188711" name="Rectangle 88"/>
                <p:cNvSpPr>
                  <a:spLocks noChangeArrowheads="1"/>
                </p:cNvSpPr>
                <p:nvPr/>
              </p:nvSpPr>
              <p:spPr bwMode="auto">
                <a:xfrm>
                  <a:off x="950"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12" name="Rectangle 327"/>
                <p:cNvSpPr>
                  <a:spLocks noChangeArrowheads="1"/>
                </p:cNvSpPr>
                <p:nvPr/>
              </p:nvSpPr>
              <p:spPr bwMode="auto">
                <a:xfrm>
                  <a:off x="907"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7" name="Group 330"/>
              <p:cNvGrpSpPr>
                <a:grpSpLocks/>
              </p:cNvGrpSpPr>
              <p:nvPr/>
            </p:nvGrpSpPr>
            <p:grpSpPr bwMode="auto">
              <a:xfrm>
                <a:off x="1201" y="2088"/>
                <a:ext cx="294" cy="403"/>
                <a:chOff x="1201" y="2088"/>
                <a:chExt cx="294" cy="403"/>
              </a:xfrm>
            </p:grpSpPr>
            <p:sp>
              <p:nvSpPr>
                <p:cNvPr id="188709" name="Rectangle 89"/>
                <p:cNvSpPr>
                  <a:spLocks noChangeArrowheads="1"/>
                </p:cNvSpPr>
                <p:nvPr/>
              </p:nvSpPr>
              <p:spPr bwMode="auto">
                <a:xfrm>
                  <a:off x="1244"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10" name="Rectangle 329"/>
                <p:cNvSpPr>
                  <a:spLocks noChangeArrowheads="1"/>
                </p:cNvSpPr>
                <p:nvPr/>
              </p:nvSpPr>
              <p:spPr bwMode="auto">
                <a:xfrm>
                  <a:off x="1201"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8" name="Group 332"/>
              <p:cNvGrpSpPr>
                <a:grpSpLocks/>
              </p:cNvGrpSpPr>
              <p:nvPr/>
            </p:nvGrpSpPr>
            <p:grpSpPr bwMode="auto">
              <a:xfrm>
                <a:off x="1495" y="2088"/>
                <a:ext cx="294" cy="403"/>
                <a:chOff x="1495" y="2088"/>
                <a:chExt cx="294" cy="403"/>
              </a:xfrm>
            </p:grpSpPr>
            <p:sp>
              <p:nvSpPr>
                <p:cNvPr id="188707" name="Rectangle 90"/>
                <p:cNvSpPr>
                  <a:spLocks noChangeArrowheads="1"/>
                </p:cNvSpPr>
                <p:nvPr/>
              </p:nvSpPr>
              <p:spPr bwMode="auto">
                <a:xfrm>
                  <a:off x="1538"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08" name="Rectangle 331"/>
                <p:cNvSpPr>
                  <a:spLocks noChangeArrowheads="1"/>
                </p:cNvSpPr>
                <p:nvPr/>
              </p:nvSpPr>
              <p:spPr bwMode="auto">
                <a:xfrm>
                  <a:off x="1495"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09" name="Group 334"/>
              <p:cNvGrpSpPr>
                <a:grpSpLocks/>
              </p:cNvGrpSpPr>
              <p:nvPr/>
            </p:nvGrpSpPr>
            <p:grpSpPr bwMode="auto">
              <a:xfrm>
                <a:off x="1789" y="2088"/>
                <a:ext cx="294" cy="403"/>
                <a:chOff x="1789" y="2088"/>
                <a:chExt cx="294" cy="403"/>
              </a:xfrm>
            </p:grpSpPr>
            <p:sp>
              <p:nvSpPr>
                <p:cNvPr id="188705" name="Rectangle 91"/>
                <p:cNvSpPr>
                  <a:spLocks noChangeArrowheads="1"/>
                </p:cNvSpPr>
                <p:nvPr/>
              </p:nvSpPr>
              <p:spPr bwMode="auto">
                <a:xfrm>
                  <a:off x="1832"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06" name="Rectangle 333"/>
                <p:cNvSpPr>
                  <a:spLocks noChangeArrowheads="1"/>
                </p:cNvSpPr>
                <p:nvPr/>
              </p:nvSpPr>
              <p:spPr bwMode="auto">
                <a:xfrm>
                  <a:off x="1789"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0" name="Group 336"/>
              <p:cNvGrpSpPr>
                <a:grpSpLocks/>
              </p:cNvGrpSpPr>
              <p:nvPr/>
            </p:nvGrpSpPr>
            <p:grpSpPr bwMode="auto">
              <a:xfrm>
                <a:off x="2083" y="2088"/>
                <a:ext cx="294" cy="403"/>
                <a:chOff x="2083" y="2088"/>
                <a:chExt cx="294" cy="403"/>
              </a:xfrm>
            </p:grpSpPr>
            <p:sp>
              <p:nvSpPr>
                <p:cNvPr id="188703" name="Rectangle 92"/>
                <p:cNvSpPr>
                  <a:spLocks noChangeArrowheads="1"/>
                </p:cNvSpPr>
                <p:nvPr/>
              </p:nvSpPr>
              <p:spPr bwMode="auto">
                <a:xfrm>
                  <a:off x="2126"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04" name="Rectangle 335"/>
                <p:cNvSpPr>
                  <a:spLocks noChangeArrowheads="1"/>
                </p:cNvSpPr>
                <p:nvPr/>
              </p:nvSpPr>
              <p:spPr bwMode="auto">
                <a:xfrm>
                  <a:off x="2083"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1" name="Group 338"/>
              <p:cNvGrpSpPr>
                <a:grpSpLocks/>
              </p:cNvGrpSpPr>
              <p:nvPr/>
            </p:nvGrpSpPr>
            <p:grpSpPr bwMode="auto">
              <a:xfrm>
                <a:off x="2377" y="2088"/>
                <a:ext cx="294" cy="403"/>
                <a:chOff x="2377" y="2088"/>
                <a:chExt cx="294" cy="403"/>
              </a:xfrm>
            </p:grpSpPr>
            <p:sp>
              <p:nvSpPr>
                <p:cNvPr id="188701" name="Rectangle 93"/>
                <p:cNvSpPr>
                  <a:spLocks noChangeArrowheads="1"/>
                </p:cNvSpPr>
                <p:nvPr/>
              </p:nvSpPr>
              <p:spPr bwMode="auto">
                <a:xfrm>
                  <a:off x="2420"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02" name="Rectangle 337"/>
                <p:cNvSpPr>
                  <a:spLocks noChangeArrowheads="1"/>
                </p:cNvSpPr>
                <p:nvPr/>
              </p:nvSpPr>
              <p:spPr bwMode="auto">
                <a:xfrm>
                  <a:off x="2377"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2" name="Group 340"/>
              <p:cNvGrpSpPr>
                <a:grpSpLocks/>
              </p:cNvGrpSpPr>
              <p:nvPr/>
            </p:nvGrpSpPr>
            <p:grpSpPr bwMode="auto">
              <a:xfrm>
                <a:off x="2671" y="2088"/>
                <a:ext cx="294" cy="403"/>
                <a:chOff x="2671" y="2088"/>
                <a:chExt cx="294" cy="403"/>
              </a:xfrm>
            </p:grpSpPr>
            <p:sp>
              <p:nvSpPr>
                <p:cNvPr id="188699" name="Rectangle 94"/>
                <p:cNvSpPr>
                  <a:spLocks noChangeArrowheads="1"/>
                </p:cNvSpPr>
                <p:nvPr/>
              </p:nvSpPr>
              <p:spPr bwMode="auto">
                <a:xfrm>
                  <a:off x="2714"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700" name="Rectangle 339"/>
                <p:cNvSpPr>
                  <a:spLocks noChangeArrowheads="1"/>
                </p:cNvSpPr>
                <p:nvPr/>
              </p:nvSpPr>
              <p:spPr bwMode="auto">
                <a:xfrm>
                  <a:off x="2671"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3" name="Group 342"/>
              <p:cNvGrpSpPr>
                <a:grpSpLocks/>
              </p:cNvGrpSpPr>
              <p:nvPr/>
            </p:nvGrpSpPr>
            <p:grpSpPr bwMode="auto">
              <a:xfrm>
                <a:off x="2965" y="2088"/>
                <a:ext cx="294" cy="403"/>
                <a:chOff x="2965" y="2088"/>
                <a:chExt cx="294" cy="403"/>
              </a:xfrm>
            </p:grpSpPr>
            <p:sp>
              <p:nvSpPr>
                <p:cNvPr id="188697" name="Rectangle 95"/>
                <p:cNvSpPr>
                  <a:spLocks noChangeArrowheads="1"/>
                </p:cNvSpPr>
                <p:nvPr/>
              </p:nvSpPr>
              <p:spPr bwMode="auto">
                <a:xfrm>
                  <a:off x="3008"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98" name="Rectangle 341"/>
                <p:cNvSpPr>
                  <a:spLocks noChangeArrowheads="1"/>
                </p:cNvSpPr>
                <p:nvPr/>
              </p:nvSpPr>
              <p:spPr bwMode="auto">
                <a:xfrm>
                  <a:off x="2965"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4" name="Group 344"/>
              <p:cNvGrpSpPr>
                <a:grpSpLocks/>
              </p:cNvGrpSpPr>
              <p:nvPr/>
            </p:nvGrpSpPr>
            <p:grpSpPr bwMode="auto">
              <a:xfrm>
                <a:off x="3259" y="2088"/>
                <a:ext cx="294" cy="403"/>
                <a:chOff x="3259" y="2088"/>
                <a:chExt cx="294" cy="403"/>
              </a:xfrm>
            </p:grpSpPr>
            <p:sp>
              <p:nvSpPr>
                <p:cNvPr id="188695" name="Rectangle 96"/>
                <p:cNvSpPr>
                  <a:spLocks noChangeArrowheads="1"/>
                </p:cNvSpPr>
                <p:nvPr/>
              </p:nvSpPr>
              <p:spPr bwMode="auto">
                <a:xfrm>
                  <a:off x="3302"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96" name="Rectangle 343"/>
                <p:cNvSpPr>
                  <a:spLocks noChangeArrowheads="1"/>
                </p:cNvSpPr>
                <p:nvPr/>
              </p:nvSpPr>
              <p:spPr bwMode="auto">
                <a:xfrm>
                  <a:off x="3259"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5" name="Group 346"/>
              <p:cNvGrpSpPr>
                <a:grpSpLocks/>
              </p:cNvGrpSpPr>
              <p:nvPr/>
            </p:nvGrpSpPr>
            <p:grpSpPr bwMode="auto">
              <a:xfrm>
                <a:off x="3553" y="2088"/>
                <a:ext cx="294" cy="403"/>
                <a:chOff x="3553" y="2088"/>
                <a:chExt cx="294" cy="403"/>
              </a:xfrm>
            </p:grpSpPr>
            <p:sp>
              <p:nvSpPr>
                <p:cNvPr id="188693" name="Rectangle 97"/>
                <p:cNvSpPr>
                  <a:spLocks noChangeArrowheads="1"/>
                </p:cNvSpPr>
                <p:nvPr/>
              </p:nvSpPr>
              <p:spPr bwMode="auto">
                <a:xfrm>
                  <a:off x="3596"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94" name="Rectangle 345"/>
                <p:cNvSpPr>
                  <a:spLocks noChangeArrowheads="1"/>
                </p:cNvSpPr>
                <p:nvPr/>
              </p:nvSpPr>
              <p:spPr bwMode="auto">
                <a:xfrm>
                  <a:off x="3553"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6" name="Group 348"/>
              <p:cNvGrpSpPr>
                <a:grpSpLocks/>
              </p:cNvGrpSpPr>
              <p:nvPr/>
            </p:nvGrpSpPr>
            <p:grpSpPr bwMode="auto">
              <a:xfrm>
                <a:off x="3847" y="2088"/>
                <a:ext cx="294" cy="403"/>
                <a:chOff x="3847" y="2088"/>
                <a:chExt cx="294" cy="403"/>
              </a:xfrm>
            </p:grpSpPr>
            <p:sp>
              <p:nvSpPr>
                <p:cNvPr id="188691" name="Rectangle 98"/>
                <p:cNvSpPr>
                  <a:spLocks noChangeArrowheads="1"/>
                </p:cNvSpPr>
                <p:nvPr/>
              </p:nvSpPr>
              <p:spPr bwMode="auto">
                <a:xfrm>
                  <a:off x="3890"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92" name="Rectangle 347"/>
                <p:cNvSpPr>
                  <a:spLocks noChangeArrowheads="1"/>
                </p:cNvSpPr>
                <p:nvPr/>
              </p:nvSpPr>
              <p:spPr bwMode="auto">
                <a:xfrm>
                  <a:off x="3847"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7" name="Group 350"/>
              <p:cNvGrpSpPr>
                <a:grpSpLocks/>
              </p:cNvGrpSpPr>
              <p:nvPr/>
            </p:nvGrpSpPr>
            <p:grpSpPr bwMode="auto">
              <a:xfrm>
                <a:off x="4141" y="2088"/>
                <a:ext cx="294" cy="403"/>
                <a:chOff x="4141" y="2088"/>
                <a:chExt cx="294" cy="403"/>
              </a:xfrm>
            </p:grpSpPr>
            <p:sp>
              <p:nvSpPr>
                <p:cNvPr id="188689" name="Rectangle 99"/>
                <p:cNvSpPr>
                  <a:spLocks noChangeArrowheads="1"/>
                </p:cNvSpPr>
                <p:nvPr/>
              </p:nvSpPr>
              <p:spPr bwMode="auto">
                <a:xfrm>
                  <a:off x="4184"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90" name="Rectangle 349"/>
                <p:cNvSpPr>
                  <a:spLocks noChangeArrowheads="1"/>
                </p:cNvSpPr>
                <p:nvPr/>
              </p:nvSpPr>
              <p:spPr bwMode="auto">
                <a:xfrm>
                  <a:off x="4141"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8" name="Group 352"/>
              <p:cNvGrpSpPr>
                <a:grpSpLocks/>
              </p:cNvGrpSpPr>
              <p:nvPr/>
            </p:nvGrpSpPr>
            <p:grpSpPr bwMode="auto">
              <a:xfrm>
                <a:off x="4435" y="2088"/>
                <a:ext cx="294" cy="403"/>
                <a:chOff x="4435" y="2088"/>
                <a:chExt cx="294" cy="403"/>
              </a:xfrm>
            </p:grpSpPr>
            <p:sp>
              <p:nvSpPr>
                <p:cNvPr id="188687" name="Rectangle 100"/>
                <p:cNvSpPr>
                  <a:spLocks noChangeArrowheads="1"/>
                </p:cNvSpPr>
                <p:nvPr/>
              </p:nvSpPr>
              <p:spPr bwMode="auto">
                <a:xfrm>
                  <a:off x="4478" y="2088"/>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88" name="Rectangle 351"/>
                <p:cNvSpPr>
                  <a:spLocks noChangeArrowheads="1"/>
                </p:cNvSpPr>
                <p:nvPr/>
              </p:nvSpPr>
              <p:spPr bwMode="auto">
                <a:xfrm>
                  <a:off x="4435" y="2088"/>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19" name="Group 354"/>
              <p:cNvGrpSpPr>
                <a:grpSpLocks/>
              </p:cNvGrpSpPr>
              <p:nvPr/>
            </p:nvGrpSpPr>
            <p:grpSpPr bwMode="auto">
              <a:xfrm>
                <a:off x="0" y="2491"/>
                <a:ext cx="907" cy="403"/>
                <a:chOff x="0" y="2491"/>
                <a:chExt cx="907" cy="403"/>
              </a:xfrm>
            </p:grpSpPr>
            <p:sp>
              <p:nvSpPr>
                <p:cNvPr id="188685" name="Rectangle 101"/>
                <p:cNvSpPr>
                  <a:spLocks noChangeArrowheads="1"/>
                </p:cNvSpPr>
                <p:nvPr/>
              </p:nvSpPr>
              <p:spPr bwMode="auto">
                <a:xfrm>
                  <a:off x="43" y="2491"/>
                  <a:ext cx="821" cy="403"/>
                </a:xfrm>
                <a:prstGeom prst="rect">
                  <a:avLst/>
                </a:prstGeom>
                <a:noFill/>
                <a:ln w="12700">
                  <a:noFill/>
                  <a:miter lim="800000"/>
                  <a:headEnd/>
                  <a:tailEnd/>
                </a:ln>
              </p:spPr>
              <p:txBody>
                <a:bodyPr/>
                <a:lstStyle/>
                <a:p>
                  <a:pPr algn="just"/>
                  <a:r>
                    <a:rPr lang="es-ES_tradnl" sz="900">
                      <a:latin typeface="Calibri" pitchFamily="34" charset="0"/>
                      <a:cs typeface="Arial" charset="0"/>
                    </a:rPr>
                    <a:t>Razón de Ventaja Quintales 4/1</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686" name="Rectangle 353"/>
                <p:cNvSpPr>
                  <a:spLocks noChangeArrowheads="1"/>
                </p:cNvSpPr>
                <p:nvPr/>
              </p:nvSpPr>
              <p:spPr bwMode="auto">
                <a:xfrm>
                  <a:off x="0" y="2491"/>
                  <a:ext cx="907"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0" name="Group 356"/>
              <p:cNvGrpSpPr>
                <a:grpSpLocks/>
              </p:cNvGrpSpPr>
              <p:nvPr/>
            </p:nvGrpSpPr>
            <p:grpSpPr bwMode="auto">
              <a:xfrm>
                <a:off x="907" y="2491"/>
                <a:ext cx="294" cy="403"/>
                <a:chOff x="907" y="2491"/>
                <a:chExt cx="294" cy="403"/>
              </a:xfrm>
            </p:grpSpPr>
            <p:sp>
              <p:nvSpPr>
                <p:cNvPr id="188683" name="Rectangle 102"/>
                <p:cNvSpPr>
                  <a:spLocks noChangeArrowheads="1"/>
                </p:cNvSpPr>
                <p:nvPr/>
              </p:nvSpPr>
              <p:spPr bwMode="auto">
                <a:xfrm>
                  <a:off x="950"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84" name="Rectangle 355"/>
                <p:cNvSpPr>
                  <a:spLocks noChangeArrowheads="1"/>
                </p:cNvSpPr>
                <p:nvPr/>
              </p:nvSpPr>
              <p:spPr bwMode="auto">
                <a:xfrm>
                  <a:off x="907"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1" name="Group 358"/>
              <p:cNvGrpSpPr>
                <a:grpSpLocks/>
              </p:cNvGrpSpPr>
              <p:nvPr/>
            </p:nvGrpSpPr>
            <p:grpSpPr bwMode="auto">
              <a:xfrm>
                <a:off x="1201" y="2491"/>
                <a:ext cx="294" cy="403"/>
                <a:chOff x="1201" y="2491"/>
                <a:chExt cx="294" cy="403"/>
              </a:xfrm>
            </p:grpSpPr>
            <p:sp>
              <p:nvSpPr>
                <p:cNvPr id="188681" name="Rectangle 103"/>
                <p:cNvSpPr>
                  <a:spLocks noChangeArrowheads="1"/>
                </p:cNvSpPr>
                <p:nvPr/>
              </p:nvSpPr>
              <p:spPr bwMode="auto">
                <a:xfrm>
                  <a:off x="1244"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82" name="Rectangle 357"/>
                <p:cNvSpPr>
                  <a:spLocks noChangeArrowheads="1"/>
                </p:cNvSpPr>
                <p:nvPr/>
              </p:nvSpPr>
              <p:spPr bwMode="auto">
                <a:xfrm>
                  <a:off x="1201"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2" name="Group 360"/>
              <p:cNvGrpSpPr>
                <a:grpSpLocks/>
              </p:cNvGrpSpPr>
              <p:nvPr/>
            </p:nvGrpSpPr>
            <p:grpSpPr bwMode="auto">
              <a:xfrm>
                <a:off x="1495" y="2491"/>
                <a:ext cx="294" cy="403"/>
                <a:chOff x="1495" y="2491"/>
                <a:chExt cx="294" cy="403"/>
              </a:xfrm>
            </p:grpSpPr>
            <p:sp>
              <p:nvSpPr>
                <p:cNvPr id="188679" name="Rectangle 104"/>
                <p:cNvSpPr>
                  <a:spLocks noChangeArrowheads="1"/>
                </p:cNvSpPr>
                <p:nvPr/>
              </p:nvSpPr>
              <p:spPr bwMode="auto">
                <a:xfrm>
                  <a:off x="1538"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80" name="Rectangle 359"/>
                <p:cNvSpPr>
                  <a:spLocks noChangeArrowheads="1"/>
                </p:cNvSpPr>
                <p:nvPr/>
              </p:nvSpPr>
              <p:spPr bwMode="auto">
                <a:xfrm>
                  <a:off x="1495"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3" name="Group 362"/>
              <p:cNvGrpSpPr>
                <a:grpSpLocks/>
              </p:cNvGrpSpPr>
              <p:nvPr/>
            </p:nvGrpSpPr>
            <p:grpSpPr bwMode="auto">
              <a:xfrm>
                <a:off x="1789" y="2491"/>
                <a:ext cx="294" cy="403"/>
                <a:chOff x="1789" y="2491"/>
                <a:chExt cx="294" cy="403"/>
              </a:xfrm>
            </p:grpSpPr>
            <p:sp>
              <p:nvSpPr>
                <p:cNvPr id="188677" name="Rectangle 105"/>
                <p:cNvSpPr>
                  <a:spLocks noChangeArrowheads="1"/>
                </p:cNvSpPr>
                <p:nvPr/>
              </p:nvSpPr>
              <p:spPr bwMode="auto">
                <a:xfrm>
                  <a:off x="1832"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78" name="Rectangle 361"/>
                <p:cNvSpPr>
                  <a:spLocks noChangeArrowheads="1"/>
                </p:cNvSpPr>
                <p:nvPr/>
              </p:nvSpPr>
              <p:spPr bwMode="auto">
                <a:xfrm>
                  <a:off x="1789"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4" name="Group 364"/>
              <p:cNvGrpSpPr>
                <a:grpSpLocks/>
              </p:cNvGrpSpPr>
              <p:nvPr/>
            </p:nvGrpSpPr>
            <p:grpSpPr bwMode="auto">
              <a:xfrm>
                <a:off x="2083" y="2491"/>
                <a:ext cx="294" cy="403"/>
                <a:chOff x="2083" y="2491"/>
                <a:chExt cx="294" cy="403"/>
              </a:xfrm>
            </p:grpSpPr>
            <p:sp>
              <p:nvSpPr>
                <p:cNvPr id="188675" name="Rectangle 106"/>
                <p:cNvSpPr>
                  <a:spLocks noChangeArrowheads="1"/>
                </p:cNvSpPr>
                <p:nvPr/>
              </p:nvSpPr>
              <p:spPr bwMode="auto">
                <a:xfrm>
                  <a:off x="2126"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76" name="Rectangle 363"/>
                <p:cNvSpPr>
                  <a:spLocks noChangeArrowheads="1"/>
                </p:cNvSpPr>
                <p:nvPr/>
              </p:nvSpPr>
              <p:spPr bwMode="auto">
                <a:xfrm>
                  <a:off x="2083"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5" name="Group 366"/>
              <p:cNvGrpSpPr>
                <a:grpSpLocks/>
              </p:cNvGrpSpPr>
              <p:nvPr/>
            </p:nvGrpSpPr>
            <p:grpSpPr bwMode="auto">
              <a:xfrm>
                <a:off x="2377" y="2491"/>
                <a:ext cx="294" cy="403"/>
                <a:chOff x="2377" y="2491"/>
                <a:chExt cx="294" cy="403"/>
              </a:xfrm>
            </p:grpSpPr>
            <p:sp>
              <p:nvSpPr>
                <p:cNvPr id="188673" name="Rectangle 107"/>
                <p:cNvSpPr>
                  <a:spLocks noChangeArrowheads="1"/>
                </p:cNvSpPr>
                <p:nvPr/>
              </p:nvSpPr>
              <p:spPr bwMode="auto">
                <a:xfrm>
                  <a:off x="2420"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74" name="Rectangle 365"/>
                <p:cNvSpPr>
                  <a:spLocks noChangeArrowheads="1"/>
                </p:cNvSpPr>
                <p:nvPr/>
              </p:nvSpPr>
              <p:spPr bwMode="auto">
                <a:xfrm>
                  <a:off x="2377"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6" name="Group 368"/>
              <p:cNvGrpSpPr>
                <a:grpSpLocks/>
              </p:cNvGrpSpPr>
              <p:nvPr/>
            </p:nvGrpSpPr>
            <p:grpSpPr bwMode="auto">
              <a:xfrm>
                <a:off x="2671" y="2491"/>
                <a:ext cx="294" cy="403"/>
                <a:chOff x="2671" y="2491"/>
                <a:chExt cx="294" cy="403"/>
              </a:xfrm>
            </p:grpSpPr>
            <p:sp>
              <p:nvSpPr>
                <p:cNvPr id="188671" name="Rectangle 108"/>
                <p:cNvSpPr>
                  <a:spLocks noChangeArrowheads="1"/>
                </p:cNvSpPr>
                <p:nvPr/>
              </p:nvSpPr>
              <p:spPr bwMode="auto">
                <a:xfrm>
                  <a:off x="2714"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72" name="Rectangle 367"/>
                <p:cNvSpPr>
                  <a:spLocks noChangeArrowheads="1"/>
                </p:cNvSpPr>
                <p:nvPr/>
              </p:nvSpPr>
              <p:spPr bwMode="auto">
                <a:xfrm>
                  <a:off x="2671"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7" name="Group 370"/>
              <p:cNvGrpSpPr>
                <a:grpSpLocks/>
              </p:cNvGrpSpPr>
              <p:nvPr/>
            </p:nvGrpSpPr>
            <p:grpSpPr bwMode="auto">
              <a:xfrm>
                <a:off x="2965" y="2491"/>
                <a:ext cx="294" cy="403"/>
                <a:chOff x="2965" y="2491"/>
                <a:chExt cx="294" cy="403"/>
              </a:xfrm>
            </p:grpSpPr>
            <p:sp>
              <p:nvSpPr>
                <p:cNvPr id="188669" name="Rectangle 109"/>
                <p:cNvSpPr>
                  <a:spLocks noChangeArrowheads="1"/>
                </p:cNvSpPr>
                <p:nvPr/>
              </p:nvSpPr>
              <p:spPr bwMode="auto">
                <a:xfrm>
                  <a:off x="3008"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70" name="Rectangle 369"/>
                <p:cNvSpPr>
                  <a:spLocks noChangeArrowheads="1"/>
                </p:cNvSpPr>
                <p:nvPr/>
              </p:nvSpPr>
              <p:spPr bwMode="auto">
                <a:xfrm>
                  <a:off x="2965"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8" name="Group 372"/>
              <p:cNvGrpSpPr>
                <a:grpSpLocks/>
              </p:cNvGrpSpPr>
              <p:nvPr/>
            </p:nvGrpSpPr>
            <p:grpSpPr bwMode="auto">
              <a:xfrm>
                <a:off x="3259" y="2491"/>
                <a:ext cx="294" cy="403"/>
                <a:chOff x="3259" y="2491"/>
                <a:chExt cx="294" cy="403"/>
              </a:xfrm>
            </p:grpSpPr>
            <p:sp>
              <p:nvSpPr>
                <p:cNvPr id="188667" name="Rectangle 110"/>
                <p:cNvSpPr>
                  <a:spLocks noChangeArrowheads="1"/>
                </p:cNvSpPr>
                <p:nvPr/>
              </p:nvSpPr>
              <p:spPr bwMode="auto">
                <a:xfrm>
                  <a:off x="3302"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68" name="Rectangle 371"/>
                <p:cNvSpPr>
                  <a:spLocks noChangeArrowheads="1"/>
                </p:cNvSpPr>
                <p:nvPr/>
              </p:nvSpPr>
              <p:spPr bwMode="auto">
                <a:xfrm>
                  <a:off x="3259"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29" name="Group 374"/>
              <p:cNvGrpSpPr>
                <a:grpSpLocks/>
              </p:cNvGrpSpPr>
              <p:nvPr/>
            </p:nvGrpSpPr>
            <p:grpSpPr bwMode="auto">
              <a:xfrm>
                <a:off x="3553" y="2491"/>
                <a:ext cx="294" cy="403"/>
                <a:chOff x="3553" y="2491"/>
                <a:chExt cx="294" cy="403"/>
              </a:xfrm>
            </p:grpSpPr>
            <p:sp>
              <p:nvSpPr>
                <p:cNvPr id="188665" name="Rectangle 111"/>
                <p:cNvSpPr>
                  <a:spLocks noChangeArrowheads="1"/>
                </p:cNvSpPr>
                <p:nvPr/>
              </p:nvSpPr>
              <p:spPr bwMode="auto">
                <a:xfrm>
                  <a:off x="3596"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66" name="Rectangle 373"/>
                <p:cNvSpPr>
                  <a:spLocks noChangeArrowheads="1"/>
                </p:cNvSpPr>
                <p:nvPr/>
              </p:nvSpPr>
              <p:spPr bwMode="auto">
                <a:xfrm>
                  <a:off x="3553"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0" name="Group 376"/>
              <p:cNvGrpSpPr>
                <a:grpSpLocks/>
              </p:cNvGrpSpPr>
              <p:nvPr/>
            </p:nvGrpSpPr>
            <p:grpSpPr bwMode="auto">
              <a:xfrm>
                <a:off x="3847" y="2491"/>
                <a:ext cx="294" cy="403"/>
                <a:chOff x="3847" y="2491"/>
                <a:chExt cx="294" cy="403"/>
              </a:xfrm>
            </p:grpSpPr>
            <p:sp>
              <p:nvSpPr>
                <p:cNvPr id="188663" name="Rectangle 112"/>
                <p:cNvSpPr>
                  <a:spLocks noChangeArrowheads="1"/>
                </p:cNvSpPr>
                <p:nvPr/>
              </p:nvSpPr>
              <p:spPr bwMode="auto">
                <a:xfrm>
                  <a:off x="3890"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64" name="Rectangle 375"/>
                <p:cNvSpPr>
                  <a:spLocks noChangeArrowheads="1"/>
                </p:cNvSpPr>
                <p:nvPr/>
              </p:nvSpPr>
              <p:spPr bwMode="auto">
                <a:xfrm>
                  <a:off x="3847"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1" name="Group 378"/>
              <p:cNvGrpSpPr>
                <a:grpSpLocks/>
              </p:cNvGrpSpPr>
              <p:nvPr/>
            </p:nvGrpSpPr>
            <p:grpSpPr bwMode="auto">
              <a:xfrm>
                <a:off x="4141" y="2491"/>
                <a:ext cx="294" cy="403"/>
                <a:chOff x="4141" y="2491"/>
                <a:chExt cx="294" cy="403"/>
              </a:xfrm>
            </p:grpSpPr>
            <p:sp>
              <p:nvSpPr>
                <p:cNvPr id="188661" name="Rectangle 113"/>
                <p:cNvSpPr>
                  <a:spLocks noChangeArrowheads="1"/>
                </p:cNvSpPr>
                <p:nvPr/>
              </p:nvSpPr>
              <p:spPr bwMode="auto">
                <a:xfrm>
                  <a:off x="4184"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62" name="Rectangle 377"/>
                <p:cNvSpPr>
                  <a:spLocks noChangeArrowheads="1"/>
                </p:cNvSpPr>
                <p:nvPr/>
              </p:nvSpPr>
              <p:spPr bwMode="auto">
                <a:xfrm>
                  <a:off x="4141"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2" name="Group 380"/>
              <p:cNvGrpSpPr>
                <a:grpSpLocks/>
              </p:cNvGrpSpPr>
              <p:nvPr/>
            </p:nvGrpSpPr>
            <p:grpSpPr bwMode="auto">
              <a:xfrm>
                <a:off x="4435" y="2491"/>
                <a:ext cx="294" cy="403"/>
                <a:chOff x="4435" y="2491"/>
                <a:chExt cx="294" cy="403"/>
              </a:xfrm>
            </p:grpSpPr>
            <p:sp>
              <p:nvSpPr>
                <p:cNvPr id="188659" name="Rectangle 114"/>
                <p:cNvSpPr>
                  <a:spLocks noChangeArrowheads="1"/>
                </p:cNvSpPr>
                <p:nvPr/>
              </p:nvSpPr>
              <p:spPr bwMode="auto">
                <a:xfrm>
                  <a:off x="4478" y="2491"/>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60" name="Rectangle 379"/>
                <p:cNvSpPr>
                  <a:spLocks noChangeArrowheads="1"/>
                </p:cNvSpPr>
                <p:nvPr/>
              </p:nvSpPr>
              <p:spPr bwMode="auto">
                <a:xfrm>
                  <a:off x="4435" y="2491"/>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3" name="Group 382"/>
              <p:cNvGrpSpPr>
                <a:grpSpLocks/>
              </p:cNvGrpSpPr>
              <p:nvPr/>
            </p:nvGrpSpPr>
            <p:grpSpPr bwMode="auto">
              <a:xfrm>
                <a:off x="0" y="2894"/>
                <a:ext cx="907" cy="403"/>
                <a:chOff x="0" y="2894"/>
                <a:chExt cx="907" cy="403"/>
              </a:xfrm>
            </p:grpSpPr>
            <p:sp>
              <p:nvSpPr>
                <p:cNvPr id="188657" name="Rectangle 115"/>
                <p:cNvSpPr>
                  <a:spLocks noChangeArrowheads="1"/>
                </p:cNvSpPr>
                <p:nvPr/>
              </p:nvSpPr>
              <p:spPr bwMode="auto">
                <a:xfrm>
                  <a:off x="43" y="2894"/>
                  <a:ext cx="821" cy="403"/>
                </a:xfrm>
                <a:prstGeom prst="rect">
                  <a:avLst/>
                </a:prstGeom>
                <a:noFill/>
                <a:ln w="12700">
                  <a:noFill/>
                  <a:miter lim="800000"/>
                  <a:headEnd/>
                  <a:tailEnd/>
                </a:ln>
              </p:spPr>
              <p:txBody>
                <a:bodyPr/>
                <a:lstStyle/>
                <a:p>
                  <a:pPr algn="just"/>
                  <a:r>
                    <a:rPr lang="es-ES_tradnl" sz="900">
                      <a:latin typeface="Calibri" pitchFamily="34" charset="0"/>
                      <a:cs typeface="Arial" charset="0"/>
                    </a:rPr>
                    <a:t>% Pobres e indigentes</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658" name="Rectangle 381"/>
                <p:cNvSpPr>
                  <a:spLocks noChangeArrowheads="1"/>
                </p:cNvSpPr>
                <p:nvPr/>
              </p:nvSpPr>
              <p:spPr bwMode="auto">
                <a:xfrm>
                  <a:off x="0" y="2894"/>
                  <a:ext cx="907"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4" name="Group 384"/>
              <p:cNvGrpSpPr>
                <a:grpSpLocks/>
              </p:cNvGrpSpPr>
              <p:nvPr/>
            </p:nvGrpSpPr>
            <p:grpSpPr bwMode="auto">
              <a:xfrm>
                <a:off x="907" y="2894"/>
                <a:ext cx="294" cy="403"/>
                <a:chOff x="907" y="2894"/>
                <a:chExt cx="294" cy="403"/>
              </a:xfrm>
            </p:grpSpPr>
            <p:sp>
              <p:nvSpPr>
                <p:cNvPr id="188655" name="Rectangle 116"/>
                <p:cNvSpPr>
                  <a:spLocks noChangeArrowheads="1"/>
                </p:cNvSpPr>
                <p:nvPr/>
              </p:nvSpPr>
              <p:spPr bwMode="auto">
                <a:xfrm>
                  <a:off x="950"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56" name="Rectangle 383"/>
                <p:cNvSpPr>
                  <a:spLocks noChangeArrowheads="1"/>
                </p:cNvSpPr>
                <p:nvPr/>
              </p:nvSpPr>
              <p:spPr bwMode="auto">
                <a:xfrm>
                  <a:off x="907"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5" name="Group 386"/>
              <p:cNvGrpSpPr>
                <a:grpSpLocks/>
              </p:cNvGrpSpPr>
              <p:nvPr/>
            </p:nvGrpSpPr>
            <p:grpSpPr bwMode="auto">
              <a:xfrm>
                <a:off x="1201" y="2894"/>
                <a:ext cx="294" cy="403"/>
                <a:chOff x="1201" y="2894"/>
                <a:chExt cx="294" cy="403"/>
              </a:xfrm>
            </p:grpSpPr>
            <p:sp>
              <p:nvSpPr>
                <p:cNvPr id="188653" name="Rectangle 117"/>
                <p:cNvSpPr>
                  <a:spLocks noChangeArrowheads="1"/>
                </p:cNvSpPr>
                <p:nvPr/>
              </p:nvSpPr>
              <p:spPr bwMode="auto">
                <a:xfrm>
                  <a:off x="1244"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54" name="Rectangle 385"/>
                <p:cNvSpPr>
                  <a:spLocks noChangeArrowheads="1"/>
                </p:cNvSpPr>
                <p:nvPr/>
              </p:nvSpPr>
              <p:spPr bwMode="auto">
                <a:xfrm>
                  <a:off x="1201"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6" name="Group 388"/>
              <p:cNvGrpSpPr>
                <a:grpSpLocks/>
              </p:cNvGrpSpPr>
              <p:nvPr/>
            </p:nvGrpSpPr>
            <p:grpSpPr bwMode="auto">
              <a:xfrm>
                <a:off x="1495" y="2894"/>
                <a:ext cx="294" cy="403"/>
                <a:chOff x="1495" y="2894"/>
                <a:chExt cx="294" cy="403"/>
              </a:xfrm>
            </p:grpSpPr>
            <p:sp>
              <p:nvSpPr>
                <p:cNvPr id="188651" name="Rectangle 118"/>
                <p:cNvSpPr>
                  <a:spLocks noChangeArrowheads="1"/>
                </p:cNvSpPr>
                <p:nvPr/>
              </p:nvSpPr>
              <p:spPr bwMode="auto">
                <a:xfrm>
                  <a:off x="1538"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52" name="Rectangle 387"/>
                <p:cNvSpPr>
                  <a:spLocks noChangeArrowheads="1"/>
                </p:cNvSpPr>
                <p:nvPr/>
              </p:nvSpPr>
              <p:spPr bwMode="auto">
                <a:xfrm>
                  <a:off x="1495"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7" name="Group 390"/>
              <p:cNvGrpSpPr>
                <a:grpSpLocks/>
              </p:cNvGrpSpPr>
              <p:nvPr/>
            </p:nvGrpSpPr>
            <p:grpSpPr bwMode="auto">
              <a:xfrm>
                <a:off x="1789" y="2894"/>
                <a:ext cx="294" cy="403"/>
                <a:chOff x="1789" y="2894"/>
                <a:chExt cx="294" cy="403"/>
              </a:xfrm>
            </p:grpSpPr>
            <p:sp>
              <p:nvSpPr>
                <p:cNvPr id="188649" name="Rectangle 119"/>
                <p:cNvSpPr>
                  <a:spLocks noChangeArrowheads="1"/>
                </p:cNvSpPr>
                <p:nvPr/>
              </p:nvSpPr>
              <p:spPr bwMode="auto">
                <a:xfrm>
                  <a:off x="1832"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50" name="Rectangle 389"/>
                <p:cNvSpPr>
                  <a:spLocks noChangeArrowheads="1"/>
                </p:cNvSpPr>
                <p:nvPr/>
              </p:nvSpPr>
              <p:spPr bwMode="auto">
                <a:xfrm>
                  <a:off x="1789"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8" name="Group 392"/>
              <p:cNvGrpSpPr>
                <a:grpSpLocks/>
              </p:cNvGrpSpPr>
              <p:nvPr/>
            </p:nvGrpSpPr>
            <p:grpSpPr bwMode="auto">
              <a:xfrm>
                <a:off x="2083" y="2894"/>
                <a:ext cx="294" cy="403"/>
                <a:chOff x="2083" y="2894"/>
                <a:chExt cx="294" cy="403"/>
              </a:xfrm>
            </p:grpSpPr>
            <p:sp>
              <p:nvSpPr>
                <p:cNvPr id="188647" name="Rectangle 120"/>
                <p:cNvSpPr>
                  <a:spLocks noChangeArrowheads="1"/>
                </p:cNvSpPr>
                <p:nvPr/>
              </p:nvSpPr>
              <p:spPr bwMode="auto">
                <a:xfrm>
                  <a:off x="2126"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48" name="Rectangle 391"/>
                <p:cNvSpPr>
                  <a:spLocks noChangeArrowheads="1"/>
                </p:cNvSpPr>
                <p:nvPr/>
              </p:nvSpPr>
              <p:spPr bwMode="auto">
                <a:xfrm>
                  <a:off x="2083"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39" name="Group 394"/>
              <p:cNvGrpSpPr>
                <a:grpSpLocks/>
              </p:cNvGrpSpPr>
              <p:nvPr/>
            </p:nvGrpSpPr>
            <p:grpSpPr bwMode="auto">
              <a:xfrm>
                <a:off x="2377" y="2894"/>
                <a:ext cx="294" cy="403"/>
                <a:chOff x="2377" y="2894"/>
                <a:chExt cx="294" cy="403"/>
              </a:xfrm>
            </p:grpSpPr>
            <p:sp>
              <p:nvSpPr>
                <p:cNvPr id="188645" name="Rectangle 121"/>
                <p:cNvSpPr>
                  <a:spLocks noChangeArrowheads="1"/>
                </p:cNvSpPr>
                <p:nvPr/>
              </p:nvSpPr>
              <p:spPr bwMode="auto">
                <a:xfrm>
                  <a:off x="2420"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46" name="Rectangle 393"/>
                <p:cNvSpPr>
                  <a:spLocks noChangeArrowheads="1"/>
                </p:cNvSpPr>
                <p:nvPr/>
              </p:nvSpPr>
              <p:spPr bwMode="auto">
                <a:xfrm>
                  <a:off x="2377"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0" name="Group 396"/>
              <p:cNvGrpSpPr>
                <a:grpSpLocks/>
              </p:cNvGrpSpPr>
              <p:nvPr/>
            </p:nvGrpSpPr>
            <p:grpSpPr bwMode="auto">
              <a:xfrm>
                <a:off x="2671" y="2894"/>
                <a:ext cx="294" cy="403"/>
                <a:chOff x="2671" y="2894"/>
                <a:chExt cx="294" cy="403"/>
              </a:xfrm>
            </p:grpSpPr>
            <p:sp>
              <p:nvSpPr>
                <p:cNvPr id="188643" name="Rectangle 122"/>
                <p:cNvSpPr>
                  <a:spLocks noChangeArrowheads="1"/>
                </p:cNvSpPr>
                <p:nvPr/>
              </p:nvSpPr>
              <p:spPr bwMode="auto">
                <a:xfrm>
                  <a:off x="2714"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44" name="Rectangle 395"/>
                <p:cNvSpPr>
                  <a:spLocks noChangeArrowheads="1"/>
                </p:cNvSpPr>
                <p:nvPr/>
              </p:nvSpPr>
              <p:spPr bwMode="auto">
                <a:xfrm>
                  <a:off x="2671"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1" name="Group 398"/>
              <p:cNvGrpSpPr>
                <a:grpSpLocks/>
              </p:cNvGrpSpPr>
              <p:nvPr/>
            </p:nvGrpSpPr>
            <p:grpSpPr bwMode="auto">
              <a:xfrm>
                <a:off x="2965" y="2894"/>
                <a:ext cx="294" cy="403"/>
                <a:chOff x="2965" y="2894"/>
                <a:chExt cx="294" cy="403"/>
              </a:xfrm>
            </p:grpSpPr>
            <p:sp>
              <p:nvSpPr>
                <p:cNvPr id="188641" name="Rectangle 123"/>
                <p:cNvSpPr>
                  <a:spLocks noChangeArrowheads="1"/>
                </p:cNvSpPr>
                <p:nvPr/>
              </p:nvSpPr>
              <p:spPr bwMode="auto">
                <a:xfrm>
                  <a:off x="3008"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42" name="Rectangle 397"/>
                <p:cNvSpPr>
                  <a:spLocks noChangeArrowheads="1"/>
                </p:cNvSpPr>
                <p:nvPr/>
              </p:nvSpPr>
              <p:spPr bwMode="auto">
                <a:xfrm>
                  <a:off x="2965"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2" name="Group 400"/>
              <p:cNvGrpSpPr>
                <a:grpSpLocks/>
              </p:cNvGrpSpPr>
              <p:nvPr/>
            </p:nvGrpSpPr>
            <p:grpSpPr bwMode="auto">
              <a:xfrm>
                <a:off x="3259" y="2894"/>
                <a:ext cx="294" cy="403"/>
                <a:chOff x="3259" y="2894"/>
                <a:chExt cx="294" cy="403"/>
              </a:xfrm>
            </p:grpSpPr>
            <p:sp>
              <p:nvSpPr>
                <p:cNvPr id="188639" name="Rectangle 124"/>
                <p:cNvSpPr>
                  <a:spLocks noChangeArrowheads="1"/>
                </p:cNvSpPr>
                <p:nvPr/>
              </p:nvSpPr>
              <p:spPr bwMode="auto">
                <a:xfrm>
                  <a:off x="3302"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40" name="Rectangle 399"/>
                <p:cNvSpPr>
                  <a:spLocks noChangeArrowheads="1"/>
                </p:cNvSpPr>
                <p:nvPr/>
              </p:nvSpPr>
              <p:spPr bwMode="auto">
                <a:xfrm>
                  <a:off x="3259"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3" name="Group 402"/>
              <p:cNvGrpSpPr>
                <a:grpSpLocks/>
              </p:cNvGrpSpPr>
              <p:nvPr/>
            </p:nvGrpSpPr>
            <p:grpSpPr bwMode="auto">
              <a:xfrm>
                <a:off x="3553" y="2894"/>
                <a:ext cx="294" cy="403"/>
                <a:chOff x="3553" y="2894"/>
                <a:chExt cx="294" cy="403"/>
              </a:xfrm>
            </p:grpSpPr>
            <p:sp>
              <p:nvSpPr>
                <p:cNvPr id="188637" name="Rectangle 125"/>
                <p:cNvSpPr>
                  <a:spLocks noChangeArrowheads="1"/>
                </p:cNvSpPr>
                <p:nvPr/>
              </p:nvSpPr>
              <p:spPr bwMode="auto">
                <a:xfrm>
                  <a:off x="3596"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38" name="Rectangle 401"/>
                <p:cNvSpPr>
                  <a:spLocks noChangeArrowheads="1"/>
                </p:cNvSpPr>
                <p:nvPr/>
              </p:nvSpPr>
              <p:spPr bwMode="auto">
                <a:xfrm>
                  <a:off x="3553"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4" name="Group 404"/>
              <p:cNvGrpSpPr>
                <a:grpSpLocks/>
              </p:cNvGrpSpPr>
              <p:nvPr/>
            </p:nvGrpSpPr>
            <p:grpSpPr bwMode="auto">
              <a:xfrm>
                <a:off x="3847" y="2894"/>
                <a:ext cx="294" cy="403"/>
                <a:chOff x="3847" y="2894"/>
                <a:chExt cx="294" cy="403"/>
              </a:xfrm>
            </p:grpSpPr>
            <p:sp>
              <p:nvSpPr>
                <p:cNvPr id="188635" name="Rectangle 126"/>
                <p:cNvSpPr>
                  <a:spLocks noChangeArrowheads="1"/>
                </p:cNvSpPr>
                <p:nvPr/>
              </p:nvSpPr>
              <p:spPr bwMode="auto">
                <a:xfrm>
                  <a:off x="3890"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36" name="Rectangle 403"/>
                <p:cNvSpPr>
                  <a:spLocks noChangeArrowheads="1"/>
                </p:cNvSpPr>
                <p:nvPr/>
              </p:nvSpPr>
              <p:spPr bwMode="auto">
                <a:xfrm>
                  <a:off x="3847"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5" name="Group 406"/>
              <p:cNvGrpSpPr>
                <a:grpSpLocks/>
              </p:cNvGrpSpPr>
              <p:nvPr/>
            </p:nvGrpSpPr>
            <p:grpSpPr bwMode="auto">
              <a:xfrm>
                <a:off x="4141" y="2894"/>
                <a:ext cx="294" cy="403"/>
                <a:chOff x="4141" y="2894"/>
                <a:chExt cx="294" cy="403"/>
              </a:xfrm>
            </p:grpSpPr>
            <p:sp>
              <p:nvSpPr>
                <p:cNvPr id="188633" name="Rectangle 127"/>
                <p:cNvSpPr>
                  <a:spLocks noChangeArrowheads="1"/>
                </p:cNvSpPr>
                <p:nvPr/>
              </p:nvSpPr>
              <p:spPr bwMode="auto">
                <a:xfrm>
                  <a:off x="4184"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34" name="Rectangle 405"/>
                <p:cNvSpPr>
                  <a:spLocks noChangeArrowheads="1"/>
                </p:cNvSpPr>
                <p:nvPr/>
              </p:nvSpPr>
              <p:spPr bwMode="auto">
                <a:xfrm>
                  <a:off x="4141"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6" name="Group 408"/>
              <p:cNvGrpSpPr>
                <a:grpSpLocks/>
              </p:cNvGrpSpPr>
              <p:nvPr/>
            </p:nvGrpSpPr>
            <p:grpSpPr bwMode="auto">
              <a:xfrm>
                <a:off x="4435" y="2894"/>
                <a:ext cx="294" cy="403"/>
                <a:chOff x="4435" y="2894"/>
                <a:chExt cx="294" cy="403"/>
              </a:xfrm>
            </p:grpSpPr>
            <p:sp>
              <p:nvSpPr>
                <p:cNvPr id="188631" name="Rectangle 128"/>
                <p:cNvSpPr>
                  <a:spLocks noChangeArrowheads="1"/>
                </p:cNvSpPr>
                <p:nvPr/>
              </p:nvSpPr>
              <p:spPr bwMode="auto">
                <a:xfrm>
                  <a:off x="4478" y="289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32" name="Rectangle 407"/>
                <p:cNvSpPr>
                  <a:spLocks noChangeArrowheads="1"/>
                </p:cNvSpPr>
                <p:nvPr/>
              </p:nvSpPr>
              <p:spPr bwMode="auto">
                <a:xfrm>
                  <a:off x="4435" y="289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7" name="Group 410"/>
              <p:cNvGrpSpPr>
                <a:grpSpLocks/>
              </p:cNvGrpSpPr>
              <p:nvPr/>
            </p:nvGrpSpPr>
            <p:grpSpPr bwMode="auto">
              <a:xfrm>
                <a:off x="0" y="3297"/>
                <a:ext cx="907" cy="337"/>
                <a:chOff x="0" y="3297"/>
                <a:chExt cx="907" cy="337"/>
              </a:xfrm>
            </p:grpSpPr>
            <p:sp>
              <p:nvSpPr>
                <p:cNvPr id="188629" name="Rectangle 129"/>
                <p:cNvSpPr>
                  <a:spLocks noChangeArrowheads="1"/>
                </p:cNvSpPr>
                <p:nvPr/>
              </p:nvSpPr>
              <p:spPr bwMode="auto">
                <a:xfrm>
                  <a:off x="43" y="3297"/>
                  <a:ext cx="821" cy="337"/>
                </a:xfrm>
                <a:prstGeom prst="rect">
                  <a:avLst/>
                </a:prstGeom>
                <a:noFill/>
                <a:ln w="12700">
                  <a:noFill/>
                  <a:miter lim="800000"/>
                  <a:headEnd/>
                  <a:tailEnd/>
                </a:ln>
              </p:spPr>
              <p:txBody>
                <a:bodyPr/>
                <a:lstStyle/>
                <a:p>
                  <a:pPr algn="just"/>
                  <a:r>
                    <a:rPr lang="es-ES_tradnl" sz="900">
                      <a:latin typeface="Calibri" pitchFamily="34" charset="0"/>
                      <a:cs typeface="Arial" charset="0"/>
                    </a:rPr>
                    <a:t>Tasa.crecimiento PIB</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630" name="Rectangle 409"/>
                <p:cNvSpPr>
                  <a:spLocks noChangeArrowheads="1"/>
                </p:cNvSpPr>
                <p:nvPr/>
              </p:nvSpPr>
              <p:spPr bwMode="auto">
                <a:xfrm>
                  <a:off x="0" y="3297"/>
                  <a:ext cx="907"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8" name="Group 412"/>
              <p:cNvGrpSpPr>
                <a:grpSpLocks/>
              </p:cNvGrpSpPr>
              <p:nvPr/>
            </p:nvGrpSpPr>
            <p:grpSpPr bwMode="auto">
              <a:xfrm>
                <a:off x="907" y="3297"/>
                <a:ext cx="294" cy="337"/>
                <a:chOff x="907" y="3297"/>
                <a:chExt cx="294" cy="337"/>
              </a:xfrm>
            </p:grpSpPr>
            <p:sp>
              <p:nvSpPr>
                <p:cNvPr id="188627" name="Rectangle 130"/>
                <p:cNvSpPr>
                  <a:spLocks noChangeArrowheads="1"/>
                </p:cNvSpPr>
                <p:nvPr/>
              </p:nvSpPr>
              <p:spPr bwMode="auto">
                <a:xfrm>
                  <a:off x="950"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28" name="Rectangle 411"/>
                <p:cNvSpPr>
                  <a:spLocks noChangeArrowheads="1"/>
                </p:cNvSpPr>
                <p:nvPr/>
              </p:nvSpPr>
              <p:spPr bwMode="auto">
                <a:xfrm>
                  <a:off x="907"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49" name="Group 414"/>
              <p:cNvGrpSpPr>
                <a:grpSpLocks/>
              </p:cNvGrpSpPr>
              <p:nvPr/>
            </p:nvGrpSpPr>
            <p:grpSpPr bwMode="auto">
              <a:xfrm>
                <a:off x="1201" y="3297"/>
                <a:ext cx="294" cy="337"/>
                <a:chOff x="1201" y="3297"/>
                <a:chExt cx="294" cy="337"/>
              </a:xfrm>
            </p:grpSpPr>
            <p:sp>
              <p:nvSpPr>
                <p:cNvPr id="188625" name="Rectangle 131"/>
                <p:cNvSpPr>
                  <a:spLocks noChangeArrowheads="1"/>
                </p:cNvSpPr>
                <p:nvPr/>
              </p:nvSpPr>
              <p:spPr bwMode="auto">
                <a:xfrm>
                  <a:off x="1244"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26" name="Rectangle 413"/>
                <p:cNvSpPr>
                  <a:spLocks noChangeArrowheads="1"/>
                </p:cNvSpPr>
                <p:nvPr/>
              </p:nvSpPr>
              <p:spPr bwMode="auto">
                <a:xfrm>
                  <a:off x="1201"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0" name="Group 416"/>
              <p:cNvGrpSpPr>
                <a:grpSpLocks/>
              </p:cNvGrpSpPr>
              <p:nvPr/>
            </p:nvGrpSpPr>
            <p:grpSpPr bwMode="auto">
              <a:xfrm>
                <a:off x="1495" y="3297"/>
                <a:ext cx="294" cy="337"/>
                <a:chOff x="1495" y="3297"/>
                <a:chExt cx="294" cy="337"/>
              </a:xfrm>
            </p:grpSpPr>
            <p:sp>
              <p:nvSpPr>
                <p:cNvPr id="188623" name="Rectangle 132"/>
                <p:cNvSpPr>
                  <a:spLocks noChangeArrowheads="1"/>
                </p:cNvSpPr>
                <p:nvPr/>
              </p:nvSpPr>
              <p:spPr bwMode="auto">
                <a:xfrm>
                  <a:off x="1538"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24" name="Rectangle 415"/>
                <p:cNvSpPr>
                  <a:spLocks noChangeArrowheads="1"/>
                </p:cNvSpPr>
                <p:nvPr/>
              </p:nvSpPr>
              <p:spPr bwMode="auto">
                <a:xfrm>
                  <a:off x="1495"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1" name="Group 418"/>
              <p:cNvGrpSpPr>
                <a:grpSpLocks/>
              </p:cNvGrpSpPr>
              <p:nvPr/>
            </p:nvGrpSpPr>
            <p:grpSpPr bwMode="auto">
              <a:xfrm>
                <a:off x="1789" y="3297"/>
                <a:ext cx="294" cy="337"/>
                <a:chOff x="1789" y="3297"/>
                <a:chExt cx="294" cy="337"/>
              </a:xfrm>
            </p:grpSpPr>
            <p:sp>
              <p:nvSpPr>
                <p:cNvPr id="188621" name="Rectangle 133"/>
                <p:cNvSpPr>
                  <a:spLocks noChangeArrowheads="1"/>
                </p:cNvSpPr>
                <p:nvPr/>
              </p:nvSpPr>
              <p:spPr bwMode="auto">
                <a:xfrm>
                  <a:off x="1832"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22" name="Rectangle 417"/>
                <p:cNvSpPr>
                  <a:spLocks noChangeArrowheads="1"/>
                </p:cNvSpPr>
                <p:nvPr/>
              </p:nvSpPr>
              <p:spPr bwMode="auto">
                <a:xfrm>
                  <a:off x="1789"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2" name="Group 420"/>
              <p:cNvGrpSpPr>
                <a:grpSpLocks/>
              </p:cNvGrpSpPr>
              <p:nvPr/>
            </p:nvGrpSpPr>
            <p:grpSpPr bwMode="auto">
              <a:xfrm>
                <a:off x="2083" y="3297"/>
                <a:ext cx="294" cy="337"/>
                <a:chOff x="2083" y="3297"/>
                <a:chExt cx="294" cy="337"/>
              </a:xfrm>
            </p:grpSpPr>
            <p:sp>
              <p:nvSpPr>
                <p:cNvPr id="188619" name="Rectangle 134"/>
                <p:cNvSpPr>
                  <a:spLocks noChangeArrowheads="1"/>
                </p:cNvSpPr>
                <p:nvPr/>
              </p:nvSpPr>
              <p:spPr bwMode="auto">
                <a:xfrm>
                  <a:off x="2126"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20" name="Rectangle 419"/>
                <p:cNvSpPr>
                  <a:spLocks noChangeArrowheads="1"/>
                </p:cNvSpPr>
                <p:nvPr/>
              </p:nvSpPr>
              <p:spPr bwMode="auto">
                <a:xfrm>
                  <a:off x="2083"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3" name="Group 422"/>
              <p:cNvGrpSpPr>
                <a:grpSpLocks/>
              </p:cNvGrpSpPr>
              <p:nvPr/>
            </p:nvGrpSpPr>
            <p:grpSpPr bwMode="auto">
              <a:xfrm>
                <a:off x="2377" y="3297"/>
                <a:ext cx="294" cy="337"/>
                <a:chOff x="2377" y="3297"/>
                <a:chExt cx="294" cy="337"/>
              </a:xfrm>
            </p:grpSpPr>
            <p:sp>
              <p:nvSpPr>
                <p:cNvPr id="188617" name="Rectangle 135"/>
                <p:cNvSpPr>
                  <a:spLocks noChangeArrowheads="1"/>
                </p:cNvSpPr>
                <p:nvPr/>
              </p:nvSpPr>
              <p:spPr bwMode="auto">
                <a:xfrm>
                  <a:off x="2420"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18" name="Rectangle 421"/>
                <p:cNvSpPr>
                  <a:spLocks noChangeArrowheads="1"/>
                </p:cNvSpPr>
                <p:nvPr/>
              </p:nvSpPr>
              <p:spPr bwMode="auto">
                <a:xfrm>
                  <a:off x="2377"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4" name="Group 424"/>
              <p:cNvGrpSpPr>
                <a:grpSpLocks/>
              </p:cNvGrpSpPr>
              <p:nvPr/>
            </p:nvGrpSpPr>
            <p:grpSpPr bwMode="auto">
              <a:xfrm>
                <a:off x="2671" y="3297"/>
                <a:ext cx="294" cy="337"/>
                <a:chOff x="2671" y="3297"/>
                <a:chExt cx="294" cy="337"/>
              </a:xfrm>
            </p:grpSpPr>
            <p:sp>
              <p:nvSpPr>
                <p:cNvPr id="188615" name="Rectangle 136"/>
                <p:cNvSpPr>
                  <a:spLocks noChangeArrowheads="1"/>
                </p:cNvSpPr>
                <p:nvPr/>
              </p:nvSpPr>
              <p:spPr bwMode="auto">
                <a:xfrm>
                  <a:off x="2714"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16" name="Rectangle 423"/>
                <p:cNvSpPr>
                  <a:spLocks noChangeArrowheads="1"/>
                </p:cNvSpPr>
                <p:nvPr/>
              </p:nvSpPr>
              <p:spPr bwMode="auto">
                <a:xfrm>
                  <a:off x="2671"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5" name="Group 426"/>
              <p:cNvGrpSpPr>
                <a:grpSpLocks/>
              </p:cNvGrpSpPr>
              <p:nvPr/>
            </p:nvGrpSpPr>
            <p:grpSpPr bwMode="auto">
              <a:xfrm>
                <a:off x="2965" y="3297"/>
                <a:ext cx="294" cy="337"/>
                <a:chOff x="2965" y="3297"/>
                <a:chExt cx="294" cy="337"/>
              </a:xfrm>
            </p:grpSpPr>
            <p:sp>
              <p:nvSpPr>
                <p:cNvPr id="188613" name="Rectangle 137"/>
                <p:cNvSpPr>
                  <a:spLocks noChangeArrowheads="1"/>
                </p:cNvSpPr>
                <p:nvPr/>
              </p:nvSpPr>
              <p:spPr bwMode="auto">
                <a:xfrm>
                  <a:off x="3008"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14" name="Rectangle 425"/>
                <p:cNvSpPr>
                  <a:spLocks noChangeArrowheads="1"/>
                </p:cNvSpPr>
                <p:nvPr/>
              </p:nvSpPr>
              <p:spPr bwMode="auto">
                <a:xfrm>
                  <a:off x="2965"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6" name="Group 428"/>
              <p:cNvGrpSpPr>
                <a:grpSpLocks/>
              </p:cNvGrpSpPr>
              <p:nvPr/>
            </p:nvGrpSpPr>
            <p:grpSpPr bwMode="auto">
              <a:xfrm>
                <a:off x="3259" y="3297"/>
                <a:ext cx="294" cy="337"/>
                <a:chOff x="3259" y="3297"/>
                <a:chExt cx="294" cy="337"/>
              </a:xfrm>
            </p:grpSpPr>
            <p:sp>
              <p:nvSpPr>
                <p:cNvPr id="188611" name="Rectangle 138"/>
                <p:cNvSpPr>
                  <a:spLocks noChangeArrowheads="1"/>
                </p:cNvSpPr>
                <p:nvPr/>
              </p:nvSpPr>
              <p:spPr bwMode="auto">
                <a:xfrm>
                  <a:off x="3302"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12" name="Rectangle 427"/>
                <p:cNvSpPr>
                  <a:spLocks noChangeArrowheads="1"/>
                </p:cNvSpPr>
                <p:nvPr/>
              </p:nvSpPr>
              <p:spPr bwMode="auto">
                <a:xfrm>
                  <a:off x="3259"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7" name="Group 430"/>
              <p:cNvGrpSpPr>
                <a:grpSpLocks/>
              </p:cNvGrpSpPr>
              <p:nvPr/>
            </p:nvGrpSpPr>
            <p:grpSpPr bwMode="auto">
              <a:xfrm>
                <a:off x="3553" y="3297"/>
                <a:ext cx="294" cy="337"/>
                <a:chOff x="3553" y="3297"/>
                <a:chExt cx="294" cy="337"/>
              </a:xfrm>
            </p:grpSpPr>
            <p:sp>
              <p:nvSpPr>
                <p:cNvPr id="188609" name="Rectangle 139"/>
                <p:cNvSpPr>
                  <a:spLocks noChangeArrowheads="1"/>
                </p:cNvSpPr>
                <p:nvPr/>
              </p:nvSpPr>
              <p:spPr bwMode="auto">
                <a:xfrm>
                  <a:off x="3596"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10" name="Rectangle 429"/>
                <p:cNvSpPr>
                  <a:spLocks noChangeArrowheads="1"/>
                </p:cNvSpPr>
                <p:nvPr/>
              </p:nvSpPr>
              <p:spPr bwMode="auto">
                <a:xfrm>
                  <a:off x="3553"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8" name="Group 432"/>
              <p:cNvGrpSpPr>
                <a:grpSpLocks/>
              </p:cNvGrpSpPr>
              <p:nvPr/>
            </p:nvGrpSpPr>
            <p:grpSpPr bwMode="auto">
              <a:xfrm>
                <a:off x="3847" y="3297"/>
                <a:ext cx="294" cy="337"/>
                <a:chOff x="3847" y="3297"/>
                <a:chExt cx="294" cy="337"/>
              </a:xfrm>
            </p:grpSpPr>
            <p:sp>
              <p:nvSpPr>
                <p:cNvPr id="188607" name="Rectangle 140"/>
                <p:cNvSpPr>
                  <a:spLocks noChangeArrowheads="1"/>
                </p:cNvSpPr>
                <p:nvPr/>
              </p:nvSpPr>
              <p:spPr bwMode="auto">
                <a:xfrm>
                  <a:off x="3890"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08" name="Rectangle 431"/>
                <p:cNvSpPr>
                  <a:spLocks noChangeArrowheads="1"/>
                </p:cNvSpPr>
                <p:nvPr/>
              </p:nvSpPr>
              <p:spPr bwMode="auto">
                <a:xfrm>
                  <a:off x="3847"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59" name="Group 434"/>
              <p:cNvGrpSpPr>
                <a:grpSpLocks/>
              </p:cNvGrpSpPr>
              <p:nvPr/>
            </p:nvGrpSpPr>
            <p:grpSpPr bwMode="auto">
              <a:xfrm>
                <a:off x="4141" y="3297"/>
                <a:ext cx="294" cy="337"/>
                <a:chOff x="4141" y="3297"/>
                <a:chExt cx="294" cy="337"/>
              </a:xfrm>
            </p:grpSpPr>
            <p:sp>
              <p:nvSpPr>
                <p:cNvPr id="188605" name="Rectangle 141"/>
                <p:cNvSpPr>
                  <a:spLocks noChangeArrowheads="1"/>
                </p:cNvSpPr>
                <p:nvPr/>
              </p:nvSpPr>
              <p:spPr bwMode="auto">
                <a:xfrm>
                  <a:off x="4184"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06" name="Rectangle 433"/>
                <p:cNvSpPr>
                  <a:spLocks noChangeArrowheads="1"/>
                </p:cNvSpPr>
                <p:nvPr/>
              </p:nvSpPr>
              <p:spPr bwMode="auto">
                <a:xfrm>
                  <a:off x="4141"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0" name="Group 436"/>
              <p:cNvGrpSpPr>
                <a:grpSpLocks/>
              </p:cNvGrpSpPr>
              <p:nvPr/>
            </p:nvGrpSpPr>
            <p:grpSpPr bwMode="auto">
              <a:xfrm>
                <a:off x="4435" y="3297"/>
                <a:ext cx="294" cy="337"/>
                <a:chOff x="4435" y="3297"/>
                <a:chExt cx="294" cy="337"/>
              </a:xfrm>
            </p:grpSpPr>
            <p:sp>
              <p:nvSpPr>
                <p:cNvPr id="188603" name="Rectangle 142"/>
                <p:cNvSpPr>
                  <a:spLocks noChangeArrowheads="1"/>
                </p:cNvSpPr>
                <p:nvPr/>
              </p:nvSpPr>
              <p:spPr bwMode="auto">
                <a:xfrm>
                  <a:off x="4478" y="3297"/>
                  <a:ext cx="208" cy="337"/>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04" name="Rectangle 435"/>
                <p:cNvSpPr>
                  <a:spLocks noChangeArrowheads="1"/>
                </p:cNvSpPr>
                <p:nvPr/>
              </p:nvSpPr>
              <p:spPr bwMode="auto">
                <a:xfrm>
                  <a:off x="4435" y="3297"/>
                  <a:ext cx="294" cy="337"/>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1" name="Group 438"/>
              <p:cNvGrpSpPr>
                <a:grpSpLocks/>
              </p:cNvGrpSpPr>
              <p:nvPr/>
            </p:nvGrpSpPr>
            <p:grpSpPr bwMode="auto">
              <a:xfrm>
                <a:off x="0" y="3634"/>
                <a:ext cx="907" cy="403"/>
                <a:chOff x="0" y="3634"/>
                <a:chExt cx="907" cy="403"/>
              </a:xfrm>
            </p:grpSpPr>
            <p:sp>
              <p:nvSpPr>
                <p:cNvPr id="188601" name="Rectangle 143"/>
                <p:cNvSpPr>
                  <a:spLocks noChangeArrowheads="1"/>
                </p:cNvSpPr>
                <p:nvPr/>
              </p:nvSpPr>
              <p:spPr bwMode="auto">
                <a:xfrm>
                  <a:off x="43" y="3634"/>
                  <a:ext cx="821" cy="403"/>
                </a:xfrm>
                <a:prstGeom prst="rect">
                  <a:avLst/>
                </a:prstGeom>
                <a:noFill/>
                <a:ln w="12700">
                  <a:noFill/>
                  <a:miter lim="800000"/>
                  <a:headEnd/>
                  <a:tailEnd/>
                </a:ln>
              </p:spPr>
              <p:txBody>
                <a:bodyPr/>
                <a:lstStyle/>
                <a:p>
                  <a:pPr algn="just"/>
                  <a:r>
                    <a:rPr lang="es-ES_tradnl" sz="900">
                      <a:latin typeface="Calibri" pitchFamily="34" charset="0"/>
                      <a:cs typeface="Arial" charset="0"/>
                    </a:rPr>
                    <a:t>Tasa.crecimiento Inversión pública</a:t>
                  </a:r>
                  <a:endParaRPr lang="es-ES_tradnl" sz="1100">
                    <a:latin typeface="Calibri" pitchFamily="34" charset="0"/>
                    <a:cs typeface="Times New Roman" pitchFamily="18" charset="0"/>
                  </a:endParaRPr>
                </a:p>
                <a:p>
                  <a:pPr algn="just" eaLnBrk="0" hangingPunct="0"/>
                  <a:endParaRPr lang="es-ES_tradnl">
                    <a:latin typeface="Calibri" pitchFamily="34" charset="0"/>
                  </a:endParaRPr>
                </a:p>
              </p:txBody>
            </p:sp>
            <p:sp>
              <p:nvSpPr>
                <p:cNvPr id="188602" name="Rectangle 437"/>
                <p:cNvSpPr>
                  <a:spLocks noChangeArrowheads="1"/>
                </p:cNvSpPr>
                <p:nvPr/>
              </p:nvSpPr>
              <p:spPr bwMode="auto">
                <a:xfrm>
                  <a:off x="0" y="3634"/>
                  <a:ext cx="907"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2" name="Group 440"/>
              <p:cNvGrpSpPr>
                <a:grpSpLocks/>
              </p:cNvGrpSpPr>
              <p:nvPr/>
            </p:nvGrpSpPr>
            <p:grpSpPr bwMode="auto">
              <a:xfrm>
                <a:off x="907" y="3634"/>
                <a:ext cx="294" cy="403"/>
                <a:chOff x="907" y="3634"/>
                <a:chExt cx="294" cy="403"/>
              </a:xfrm>
            </p:grpSpPr>
            <p:sp>
              <p:nvSpPr>
                <p:cNvPr id="188599" name="Rectangle 144"/>
                <p:cNvSpPr>
                  <a:spLocks noChangeArrowheads="1"/>
                </p:cNvSpPr>
                <p:nvPr/>
              </p:nvSpPr>
              <p:spPr bwMode="auto">
                <a:xfrm>
                  <a:off x="950"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600" name="Rectangle 439"/>
                <p:cNvSpPr>
                  <a:spLocks noChangeArrowheads="1"/>
                </p:cNvSpPr>
                <p:nvPr/>
              </p:nvSpPr>
              <p:spPr bwMode="auto">
                <a:xfrm>
                  <a:off x="907"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3" name="Group 442"/>
              <p:cNvGrpSpPr>
                <a:grpSpLocks/>
              </p:cNvGrpSpPr>
              <p:nvPr/>
            </p:nvGrpSpPr>
            <p:grpSpPr bwMode="auto">
              <a:xfrm>
                <a:off x="1201" y="3634"/>
                <a:ext cx="294" cy="403"/>
                <a:chOff x="1201" y="3634"/>
                <a:chExt cx="294" cy="403"/>
              </a:xfrm>
            </p:grpSpPr>
            <p:sp>
              <p:nvSpPr>
                <p:cNvPr id="188597" name="Rectangle 145"/>
                <p:cNvSpPr>
                  <a:spLocks noChangeArrowheads="1"/>
                </p:cNvSpPr>
                <p:nvPr/>
              </p:nvSpPr>
              <p:spPr bwMode="auto">
                <a:xfrm>
                  <a:off x="1244"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98" name="Rectangle 441"/>
                <p:cNvSpPr>
                  <a:spLocks noChangeArrowheads="1"/>
                </p:cNvSpPr>
                <p:nvPr/>
              </p:nvSpPr>
              <p:spPr bwMode="auto">
                <a:xfrm>
                  <a:off x="1201"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4" name="Group 444"/>
              <p:cNvGrpSpPr>
                <a:grpSpLocks/>
              </p:cNvGrpSpPr>
              <p:nvPr/>
            </p:nvGrpSpPr>
            <p:grpSpPr bwMode="auto">
              <a:xfrm>
                <a:off x="1495" y="3634"/>
                <a:ext cx="294" cy="403"/>
                <a:chOff x="1495" y="3634"/>
                <a:chExt cx="294" cy="403"/>
              </a:xfrm>
            </p:grpSpPr>
            <p:sp>
              <p:nvSpPr>
                <p:cNvPr id="188595" name="Rectangle 146"/>
                <p:cNvSpPr>
                  <a:spLocks noChangeArrowheads="1"/>
                </p:cNvSpPr>
                <p:nvPr/>
              </p:nvSpPr>
              <p:spPr bwMode="auto">
                <a:xfrm>
                  <a:off x="1538"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96" name="Rectangle 443"/>
                <p:cNvSpPr>
                  <a:spLocks noChangeArrowheads="1"/>
                </p:cNvSpPr>
                <p:nvPr/>
              </p:nvSpPr>
              <p:spPr bwMode="auto">
                <a:xfrm>
                  <a:off x="1495"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5" name="Group 446"/>
              <p:cNvGrpSpPr>
                <a:grpSpLocks/>
              </p:cNvGrpSpPr>
              <p:nvPr/>
            </p:nvGrpSpPr>
            <p:grpSpPr bwMode="auto">
              <a:xfrm>
                <a:off x="1789" y="3634"/>
                <a:ext cx="294" cy="403"/>
                <a:chOff x="1789" y="3634"/>
                <a:chExt cx="294" cy="403"/>
              </a:xfrm>
            </p:grpSpPr>
            <p:sp>
              <p:nvSpPr>
                <p:cNvPr id="188593" name="Rectangle 147"/>
                <p:cNvSpPr>
                  <a:spLocks noChangeArrowheads="1"/>
                </p:cNvSpPr>
                <p:nvPr/>
              </p:nvSpPr>
              <p:spPr bwMode="auto">
                <a:xfrm>
                  <a:off x="1832"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94" name="Rectangle 445"/>
                <p:cNvSpPr>
                  <a:spLocks noChangeArrowheads="1"/>
                </p:cNvSpPr>
                <p:nvPr/>
              </p:nvSpPr>
              <p:spPr bwMode="auto">
                <a:xfrm>
                  <a:off x="1789"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6" name="Group 448"/>
              <p:cNvGrpSpPr>
                <a:grpSpLocks/>
              </p:cNvGrpSpPr>
              <p:nvPr/>
            </p:nvGrpSpPr>
            <p:grpSpPr bwMode="auto">
              <a:xfrm>
                <a:off x="2083" y="3634"/>
                <a:ext cx="294" cy="403"/>
                <a:chOff x="2083" y="3634"/>
                <a:chExt cx="294" cy="403"/>
              </a:xfrm>
            </p:grpSpPr>
            <p:sp>
              <p:nvSpPr>
                <p:cNvPr id="188591" name="Rectangle 148"/>
                <p:cNvSpPr>
                  <a:spLocks noChangeArrowheads="1"/>
                </p:cNvSpPr>
                <p:nvPr/>
              </p:nvSpPr>
              <p:spPr bwMode="auto">
                <a:xfrm>
                  <a:off x="2126"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92" name="Rectangle 447"/>
                <p:cNvSpPr>
                  <a:spLocks noChangeArrowheads="1"/>
                </p:cNvSpPr>
                <p:nvPr/>
              </p:nvSpPr>
              <p:spPr bwMode="auto">
                <a:xfrm>
                  <a:off x="2083"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7" name="Group 450"/>
              <p:cNvGrpSpPr>
                <a:grpSpLocks/>
              </p:cNvGrpSpPr>
              <p:nvPr/>
            </p:nvGrpSpPr>
            <p:grpSpPr bwMode="auto">
              <a:xfrm>
                <a:off x="2377" y="3634"/>
                <a:ext cx="294" cy="403"/>
                <a:chOff x="2377" y="3634"/>
                <a:chExt cx="294" cy="403"/>
              </a:xfrm>
            </p:grpSpPr>
            <p:sp>
              <p:nvSpPr>
                <p:cNvPr id="188589" name="Rectangle 149"/>
                <p:cNvSpPr>
                  <a:spLocks noChangeArrowheads="1"/>
                </p:cNvSpPr>
                <p:nvPr/>
              </p:nvSpPr>
              <p:spPr bwMode="auto">
                <a:xfrm>
                  <a:off x="2420"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90" name="Rectangle 449"/>
                <p:cNvSpPr>
                  <a:spLocks noChangeArrowheads="1"/>
                </p:cNvSpPr>
                <p:nvPr/>
              </p:nvSpPr>
              <p:spPr bwMode="auto">
                <a:xfrm>
                  <a:off x="2377"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8" name="Group 452"/>
              <p:cNvGrpSpPr>
                <a:grpSpLocks/>
              </p:cNvGrpSpPr>
              <p:nvPr/>
            </p:nvGrpSpPr>
            <p:grpSpPr bwMode="auto">
              <a:xfrm>
                <a:off x="2671" y="3634"/>
                <a:ext cx="294" cy="403"/>
                <a:chOff x="2671" y="3634"/>
                <a:chExt cx="294" cy="403"/>
              </a:xfrm>
            </p:grpSpPr>
            <p:sp>
              <p:nvSpPr>
                <p:cNvPr id="188587" name="Rectangle 150"/>
                <p:cNvSpPr>
                  <a:spLocks noChangeArrowheads="1"/>
                </p:cNvSpPr>
                <p:nvPr/>
              </p:nvSpPr>
              <p:spPr bwMode="auto">
                <a:xfrm>
                  <a:off x="2714"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88" name="Rectangle 451"/>
                <p:cNvSpPr>
                  <a:spLocks noChangeArrowheads="1"/>
                </p:cNvSpPr>
                <p:nvPr/>
              </p:nvSpPr>
              <p:spPr bwMode="auto">
                <a:xfrm>
                  <a:off x="2671"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69" name="Group 454"/>
              <p:cNvGrpSpPr>
                <a:grpSpLocks/>
              </p:cNvGrpSpPr>
              <p:nvPr/>
            </p:nvGrpSpPr>
            <p:grpSpPr bwMode="auto">
              <a:xfrm>
                <a:off x="2965" y="3634"/>
                <a:ext cx="294" cy="403"/>
                <a:chOff x="2965" y="3634"/>
                <a:chExt cx="294" cy="403"/>
              </a:xfrm>
            </p:grpSpPr>
            <p:sp>
              <p:nvSpPr>
                <p:cNvPr id="188585" name="Rectangle 151"/>
                <p:cNvSpPr>
                  <a:spLocks noChangeArrowheads="1"/>
                </p:cNvSpPr>
                <p:nvPr/>
              </p:nvSpPr>
              <p:spPr bwMode="auto">
                <a:xfrm>
                  <a:off x="3008"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86" name="Rectangle 453"/>
                <p:cNvSpPr>
                  <a:spLocks noChangeArrowheads="1"/>
                </p:cNvSpPr>
                <p:nvPr/>
              </p:nvSpPr>
              <p:spPr bwMode="auto">
                <a:xfrm>
                  <a:off x="2965"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70" name="Group 456"/>
              <p:cNvGrpSpPr>
                <a:grpSpLocks/>
              </p:cNvGrpSpPr>
              <p:nvPr/>
            </p:nvGrpSpPr>
            <p:grpSpPr bwMode="auto">
              <a:xfrm>
                <a:off x="3259" y="3634"/>
                <a:ext cx="294" cy="403"/>
                <a:chOff x="3259" y="3634"/>
                <a:chExt cx="294" cy="403"/>
              </a:xfrm>
            </p:grpSpPr>
            <p:sp>
              <p:nvSpPr>
                <p:cNvPr id="188583" name="Rectangle 152"/>
                <p:cNvSpPr>
                  <a:spLocks noChangeArrowheads="1"/>
                </p:cNvSpPr>
                <p:nvPr/>
              </p:nvSpPr>
              <p:spPr bwMode="auto">
                <a:xfrm>
                  <a:off x="3302"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84" name="Rectangle 455"/>
                <p:cNvSpPr>
                  <a:spLocks noChangeArrowheads="1"/>
                </p:cNvSpPr>
                <p:nvPr/>
              </p:nvSpPr>
              <p:spPr bwMode="auto">
                <a:xfrm>
                  <a:off x="3259"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71" name="Group 458"/>
              <p:cNvGrpSpPr>
                <a:grpSpLocks/>
              </p:cNvGrpSpPr>
              <p:nvPr/>
            </p:nvGrpSpPr>
            <p:grpSpPr bwMode="auto">
              <a:xfrm>
                <a:off x="3553" y="3634"/>
                <a:ext cx="294" cy="403"/>
                <a:chOff x="3553" y="3634"/>
                <a:chExt cx="294" cy="403"/>
              </a:xfrm>
            </p:grpSpPr>
            <p:sp>
              <p:nvSpPr>
                <p:cNvPr id="188581" name="Rectangle 153"/>
                <p:cNvSpPr>
                  <a:spLocks noChangeArrowheads="1"/>
                </p:cNvSpPr>
                <p:nvPr/>
              </p:nvSpPr>
              <p:spPr bwMode="auto">
                <a:xfrm>
                  <a:off x="3596"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82" name="Rectangle 457"/>
                <p:cNvSpPr>
                  <a:spLocks noChangeArrowheads="1"/>
                </p:cNvSpPr>
                <p:nvPr/>
              </p:nvSpPr>
              <p:spPr bwMode="auto">
                <a:xfrm>
                  <a:off x="3553"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72" name="Group 460"/>
              <p:cNvGrpSpPr>
                <a:grpSpLocks/>
              </p:cNvGrpSpPr>
              <p:nvPr/>
            </p:nvGrpSpPr>
            <p:grpSpPr bwMode="auto">
              <a:xfrm>
                <a:off x="3847" y="3634"/>
                <a:ext cx="294" cy="403"/>
                <a:chOff x="3847" y="3634"/>
                <a:chExt cx="294" cy="403"/>
              </a:xfrm>
            </p:grpSpPr>
            <p:sp>
              <p:nvSpPr>
                <p:cNvPr id="188579" name="Rectangle 154"/>
                <p:cNvSpPr>
                  <a:spLocks noChangeArrowheads="1"/>
                </p:cNvSpPr>
                <p:nvPr/>
              </p:nvSpPr>
              <p:spPr bwMode="auto">
                <a:xfrm>
                  <a:off x="3890"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80" name="Rectangle 459"/>
                <p:cNvSpPr>
                  <a:spLocks noChangeArrowheads="1"/>
                </p:cNvSpPr>
                <p:nvPr/>
              </p:nvSpPr>
              <p:spPr bwMode="auto">
                <a:xfrm>
                  <a:off x="3847"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73" name="Group 462"/>
              <p:cNvGrpSpPr>
                <a:grpSpLocks/>
              </p:cNvGrpSpPr>
              <p:nvPr/>
            </p:nvGrpSpPr>
            <p:grpSpPr bwMode="auto">
              <a:xfrm>
                <a:off x="4141" y="3634"/>
                <a:ext cx="294" cy="403"/>
                <a:chOff x="4141" y="3634"/>
                <a:chExt cx="294" cy="403"/>
              </a:xfrm>
            </p:grpSpPr>
            <p:sp>
              <p:nvSpPr>
                <p:cNvPr id="188577" name="Rectangle 155"/>
                <p:cNvSpPr>
                  <a:spLocks noChangeArrowheads="1"/>
                </p:cNvSpPr>
                <p:nvPr/>
              </p:nvSpPr>
              <p:spPr bwMode="auto">
                <a:xfrm>
                  <a:off x="4184"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78" name="Rectangle 461"/>
                <p:cNvSpPr>
                  <a:spLocks noChangeArrowheads="1"/>
                </p:cNvSpPr>
                <p:nvPr/>
              </p:nvSpPr>
              <p:spPr bwMode="auto">
                <a:xfrm>
                  <a:off x="4141"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nvGrpSpPr>
              <p:cNvPr id="188574" name="Group 464"/>
              <p:cNvGrpSpPr>
                <a:grpSpLocks/>
              </p:cNvGrpSpPr>
              <p:nvPr/>
            </p:nvGrpSpPr>
            <p:grpSpPr bwMode="auto">
              <a:xfrm>
                <a:off x="4435" y="3634"/>
                <a:ext cx="294" cy="403"/>
                <a:chOff x="4435" y="3634"/>
                <a:chExt cx="294" cy="403"/>
              </a:xfrm>
            </p:grpSpPr>
            <p:sp>
              <p:nvSpPr>
                <p:cNvPr id="188575" name="Rectangle 156"/>
                <p:cNvSpPr>
                  <a:spLocks noChangeArrowheads="1"/>
                </p:cNvSpPr>
                <p:nvPr/>
              </p:nvSpPr>
              <p:spPr bwMode="auto">
                <a:xfrm>
                  <a:off x="4478" y="3634"/>
                  <a:ext cx="208" cy="403"/>
                </a:xfrm>
                <a:prstGeom prst="rect">
                  <a:avLst/>
                </a:prstGeom>
                <a:noFill/>
                <a:ln w="12700">
                  <a:noFill/>
                  <a:miter lim="800000"/>
                  <a:headEnd/>
                  <a:tailEnd/>
                </a:ln>
              </p:spPr>
              <p:txBody>
                <a:bodyPr/>
                <a:lstStyle/>
                <a:p>
                  <a:pPr algn="just"/>
                  <a:r>
                    <a:rPr lang="es-ES_tradnl" sz="1100">
                      <a:latin typeface="Calibri" pitchFamily="34" charset="0"/>
                      <a:cs typeface="Times New Roman" pitchFamily="18" charset="0"/>
                    </a:rPr>
                    <a:t> </a:t>
                  </a:r>
                </a:p>
                <a:p>
                  <a:pPr algn="just" eaLnBrk="0" hangingPunct="0"/>
                  <a:endParaRPr lang="es-ES_tradnl">
                    <a:latin typeface="Calibri" pitchFamily="34" charset="0"/>
                  </a:endParaRPr>
                </a:p>
              </p:txBody>
            </p:sp>
            <p:sp>
              <p:nvSpPr>
                <p:cNvPr id="188576" name="Rectangle 463"/>
                <p:cNvSpPr>
                  <a:spLocks noChangeArrowheads="1"/>
                </p:cNvSpPr>
                <p:nvPr/>
              </p:nvSpPr>
              <p:spPr bwMode="auto">
                <a:xfrm>
                  <a:off x="4435" y="3634"/>
                  <a:ext cx="294" cy="40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grpSp>
        <p:sp>
          <p:nvSpPr>
            <p:cNvPr id="188420" name="Rectangle 466"/>
            <p:cNvSpPr>
              <a:spLocks noChangeArrowheads="1"/>
            </p:cNvSpPr>
            <p:nvPr/>
          </p:nvSpPr>
          <p:spPr bwMode="auto">
            <a:xfrm>
              <a:off x="-3" y="-3"/>
              <a:ext cx="4735" cy="4043"/>
            </a:xfrm>
            <a:prstGeom prst="rect">
              <a:avLst/>
            </a:prstGeom>
            <a:noFill/>
            <a:ln w="12700">
              <a:solidFill>
                <a:srgbClr val="A0A0A0"/>
              </a:solidFill>
              <a:miter lim="800000"/>
              <a:headEnd/>
              <a:tailEnd/>
            </a:ln>
          </p:spPr>
          <p:txBody>
            <a:bodyPr/>
            <a:lstStyle/>
            <a:p>
              <a:endParaRPr lang="es-CL">
                <a:latin typeface="Calibri" pitchFamily="34" charset="0"/>
              </a:endParaRPr>
            </a:p>
          </p:txBody>
        </p:sp>
      </p:grpSp>
      <p:sp>
        <p:nvSpPr>
          <p:cNvPr id="188418" name="Text Box 468"/>
          <p:cNvSpPr txBox="1">
            <a:spLocks noChangeArrowheads="1"/>
          </p:cNvSpPr>
          <p:nvPr/>
        </p:nvSpPr>
        <p:spPr bwMode="auto">
          <a:xfrm>
            <a:off x="2590800" y="188913"/>
            <a:ext cx="4476750" cy="366712"/>
          </a:xfrm>
          <a:prstGeom prst="rect">
            <a:avLst/>
          </a:prstGeom>
          <a:noFill/>
          <a:ln w="9525">
            <a:noFill/>
            <a:miter lim="800000"/>
            <a:headEnd/>
            <a:tailEnd/>
          </a:ln>
        </p:spPr>
        <p:txBody>
          <a:bodyPr wrap="none">
            <a:spAutoFit/>
          </a:bodyPr>
          <a:lstStyle/>
          <a:p>
            <a:r>
              <a:rPr lang="en-US" b="1">
                <a:latin typeface="Calibri" pitchFamily="34" charset="0"/>
              </a:rPr>
              <a:t>Cuadro síntesis para años (o)  y año (t)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1 Título"/>
          <p:cNvSpPr>
            <a:spLocks noGrp="1"/>
          </p:cNvSpPr>
          <p:nvPr>
            <p:ph type="title"/>
          </p:nvPr>
        </p:nvSpPr>
        <p:spPr>
          <a:xfrm>
            <a:off x="685800" y="115888"/>
            <a:ext cx="7772400" cy="609600"/>
          </a:xfrm>
        </p:spPr>
        <p:txBody>
          <a:bodyPr/>
          <a:lstStyle/>
          <a:p>
            <a:r>
              <a:rPr lang="es-CL" sz="2800" b="1" smtClean="0">
                <a:solidFill>
                  <a:srgbClr val="C00000"/>
                </a:solidFill>
              </a:rPr>
              <a:t>DEFINICION DE LA SUBDERE</a:t>
            </a:r>
          </a:p>
        </p:txBody>
      </p:sp>
      <p:sp>
        <p:nvSpPr>
          <p:cNvPr id="4" name="3 Marcador de número de diapositiva"/>
          <p:cNvSpPr>
            <a:spLocks noGrp="1"/>
          </p:cNvSpPr>
          <p:nvPr>
            <p:ph type="sldNum" sz="quarter" idx="12"/>
          </p:nvPr>
        </p:nvSpPr>
        <p:spPr/>
        <p:txBody>
          <a:bodyPr/>
          <a:lstStyle/>
          <a:p>
            <a:pPr>
              <a:defRPr/>
            </a:pPr>
            <a:fld id="{0D7FD780-EECD-41F7-86AC-73CC42364335}" type="slidenum">
              <a:rPr lang="es-ES_tradnl" smtClean="0"/>
              <a:pPr>
                <a:defRPr/>
              </a:pPr>
              <a:t>8</a:t>
            </a:fld>
            <a:endParaRPr lang="es-ES_tradnl"/>
          </a:p>
        </p:txBody>
      </p:sp>
      <p:sp>
        <p:nvSpPr>
          <p:cNvPr id="6" name="5 CuadroTexto"/>
          <p:cNvSpPr txBox="1"/>
          <p:nvPr/>
        </p:nvSpPr>
        <p:spPr>
          <a:xfrm>
            <a:off x="250825" y="908050"/>
            <a:ext cx="8664575" cy="5632450"/>
          </a:xfrm>
          <a:prstGeom prst="rect">
            <a:avLst/>
          </a:prstGeom>
          <a:noFill/>
        </p:spPr>
        <p:txBody>
          <a:bodyPr>
            <a:spAutoFit/>
          </a:bodyPr>
          <a:lstStyle/>
          <a:p>
            <a:pPr algn="just" fontAlgn="auto">
              <a:spcBef>
                <a:spcPts val="0"/>
              </a:spcBef>
              <a:spcAft>
                <a:spcPts val="0"/>
              </a:spcAft>
              <a:defRPr/>
            </a:pPr>
            <a:r>
              <a:rPr lang="es-CL" sz="2400" b="1" dirty="0">
                <a:solidFill>
                  <a:schemeClr val="accent6">
                    <a:lumMod val="50000"/>
                  </a:schemeClr>
                </a:solidFill>
                <a:latin typeface="+mn-lt"/>
              </a:rPr>
              <a:t>“El Desarrollo Territorial apunta a la expansión de las capacidades y condiciones asociadas a un área geográfica particular en donde viven personas que comparten historia, cultura, aspiraciones, medios sociales y políticos, un ambiente con sus respectivos recursos naturales, medios productivos, económicos y de infraestructura que requieren ser encadenados para potenciar el desarrollo. La utilización del término "desarrollo territorial" remite al territorio como escenario para el desarrollo. Se refiere a un proceso integral que conjuga variables económicas, políticas, ambientales, sociales, institucionales y culturales, que se pone en marcha en un espacio geográfico determinado para estructurar un proceso de desarrollo en forma sistémica. En este sentido, la unidad espacial trasciende la noción de territorio como unidad administrativa, lo que da lugar a la identificación más flexible de nuevas entidades territoriales de referencia.</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923330"/>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s-ES" sz="5400" b="1" cap="all" dirty="0">
                <a:ln w="0"/>
                <a:solidFill>
                  <a:srgbClr val="FF0000"/>
                </a:solidFill>
                <a:effectLst>
                  <a:reflection blurRad="12700" stA="50000" endPos="50000" dist="5000" dir="5400000" sy="-100000" rotWithShape="0"/>
                </a:effectLst>
                <a:latin typeface="+mn-lt"/>
              </a:rPr>
              <a:t>COMPETITIVIDAD “REGIONAL”</a:t>
            </a:r>
            <a:endParaRPr lang="es-ES" sz="5400" b="1" cap="all" dirty="0">
              <a:ln w="0"/>
              <a:solidFill>
                <a:srgbClr val="FF0000"/>
              </a:solidFill>
              <a:effectLst>
                <a:reflection blurRad="12700" stA="50000" endPos="50000" dist="5000" dir="5400000" sy="-100000" rotWithShape="0"/>
              </a:effectLst>
              <a:latin typeface="+mn-lt"/>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p:spPr>
        <p:txBody>
          <a:bodyPr wrap="none" anchor="ctr"/>
          <a:lstStyle/>
          <a:p>
            <a:pPr algn="ctr"/>
            <a:endParaRPr lang="es-CL">
              <a:latin typeface="Calibri" pitchFamily="34" charset="0"/>
            </a:endParaRPr>
          </a:p>
        </p:txBody>
      </p:sp>
      <p:pic>
        <p:nvPicPr>
          <p:cNvPr id="191490" name="Picture 4" descr="GOBIERNO"/>
          <p:cNvPicPr>
            <a:picLocks noChangeAspect="1" noChangeArrowheads="1"/>
          </p:cNvPicPr>
          <p:nvPr/>
        </p:nvPicPr>
        <p:blipFill>
          <a:blip r:embed="rId3"/>
          <a:srcRect/>
          <a:stretch>
            <a:fillRect/>
          </a:stretch>
        </p:blipFill>
        <p:spPr bwMode="auto">
          <a:xfrm>
            <a:off x="5930900" y="6096000"/>
            <a:ext cx="2527300" cy="481013"/>
          </a:xfrm>
          <a:prstGeom prst="rect">
            <a:avLst/>
          </a:prstGeom>
          <a:noFill/>
          <a:ln w="9525">
            <a:noFill/>
            <a:miter lim="800000"/>
            <a:headEnd/>
            <a:tailEnd/>
          </a:ln>
        </p:spPr>
      </p:pic>
      <p:pic>
        <p:nvPicPr>
          <p:cNvPr id="191491" name="Picture 5"/>
          <p:cNvPicPr>
            <a:picLocks noChangeAspect="1" noChangeArrowheads="1"/>
          </p:cNvPicPr>
          <p:nvPr/>
        </p:nvPicPr>
        <p:blipFill>
          <a:blip r:embed="rId4"/>
          <a:srcRect/>
          <a:stretch>
            <a:fillRect/>
          </a:stretch>
        </p:blipFill>
        <p:spPr bwMode="auto">
          <a:xfrm>
            <a:off x="8610600" y="5943600"/>
            <a:ext cx="425450" cy="762000"/>
          </a:xfrm>
          <a:prstGeom prst="rect">
            <a:avLst/>
          </a:prstGeom>
          <a:noFill/>
          <a:ln w="9525">
            <a:noFill/>
            <a:miter lim="800000"/>
            <a:headEnd/>
            <a:tailEnd/>
          </a:ln>
        </p:spPr>
      </p:pic>
      <p:sp>
        <p:nvSpPr>
          <p:cNvPr id="191492" name="Rectangle 6"/>
          <p:cNvSpPr>
            <a:spLocks noChangeArrowheads="1"/>
          </p:cNvSpPr>
          <p:nvPr/>
        </p:nvSpPr>
        <p:spPr bwMode="auto">
          <a:xfrm>
            <a:off x="228600" y="6096000"/>
            <a:ext cx="5600700" cy="457200"/>
          </a:xfrm>
          <a:prstGeom prst="rect">
            <a:avLst/>
          </a:prstGeom>
          <a:noFill/>
          <a:ln w="9525">
            <a:noFill/>
            <a:miter lim="800000"/>
            <a:headEnd/>
            <a:tailEnd/>
          </a:ln>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sp>
        <p:nvSpPr>
          <p:cNvPr id="323592" name="Rectangle 8"/>
          <p:cNvSpPr>
            <a:spLocks noChangeArrowheads="1"/>
          </p:cNvSpPr>
          <p:nvPr/>
        </p:nvSpPr>
        <p:spPr bwMode="auto">
          <a:xfrm>
            <a:off x="2133600" y="981075"/>
            <a:ext cx="7010400" cy="1079500"/>
          </a:xfrm>
          <a:prstGeom prst="rect">
            <a:avLst/>
          </a:prstGeom>
          <a:noFill/>
          <a:ln w="9525">
            <a:noFill/>
            <a:miter lim="800000"/>
            <a:headEnd/>
            <a:tailEnd/>
          </a:ln>
          <a:effectLst>
            <a:outerShdw dist="35921" dir="2700000" algn="ctr" rotWithShape="0">
              <a:schemeClr val="bg2"/>
            </a:outerShdw>
          </a:effectLst>
        </p:spPr>
        <p:txBody>
          <a:bodyPr tIns="0" bIns="0"/>
          <a:lstStyle/>
          <a:p>
            <a:pPr algn="ctr" fontAlgn="auto">
              <a:spcBef>
                <a:spcPts val="0"/>
              </a:spcBef>
              <a:spcAft>
                <a:spcPts val="0"/>
              </a:spcAft>
              <a:defRPr/>
            </a:pPr>
            <a:r>
              <a:rPr lang="es-MX" sz="2400" b="1" dirty="0">
                <a:solidFill>
                  <a:srgbClr val="00B050"/>
                </a:solidFill>
                <a:latin typeface="Verdana" pitchFamily="34" charset="0"/>
              </a:rPr>
              <a:t>COMPETITIVIDAD: ALGUNAS DEFINICIONES</a:t>
            </a:r>
            <a:endParaRPr lang="es-ES" sz="2400" b="1" dirty="0">
              <a:solidFill>
                <a:srgbClr val="00B050"/>
              </a:solidFill>
              <a:latin typeface="Verdana" pitchFamily="34" charset="0"/>
            </a:endParaRPr>
          </a:p>
        </p:txBody>
      </p:sp>
      <p:sp>
        <p:nvSpPr>
          <p:cNvPr id="323593" name="Rectangle 9"/>
          <p:cNvSpPr>
            <a:spLocks noChangeArrowheads="1"/>
          </p:cNvSpPr>
          <p:nvPr/>
        </p:nvSpPr>
        <p:spPr bwMode="auto">
          <a:xfrm>
            <a:off x="2057400" y="2286000"/>
            <a:ext cx="7010400" cy="2590800"/>
          </a:xfrm>
          <a:prstGeom prst="rect">
            <a:avLst/>
          </a:prstGeom>
          <a:noFill/>
          <a:ln w="9525">
            <a:noFill/>
            <a:miter lim="800000"/>
            <a:headEnd/>
            <a:tailEnd/>
          </a:ln>
        </p:spPr>
        <p:txBody>
          <a:bodyPr/>
          <a:lstStyle/>
          <a:p>
            <a:pPr marL="342900" indent="-342900" algn="just">
              <a:spcBef>
                <a:spcPct val="20000"/>
              </a:spcBef>
              <a:spcAft>
                <a:spcPts val="600"/>
              </a:spcAft>
              <a:buFontTx/>
              <a:buChar char="•"/>
            </a:pPr>
            <a:r>
              <a:rPr lang="es-CL" sz="1200" b="1">
                <a:solidFill>
                  <a:schemeClr val="accent2"/>
                </a:solidFill>
                <a:latin typeface="Verdana" pitchFamily="34" charset="0"/>
              </a:rPr>
              <a:t>La capacidad de un país para sostener y expandir su participación en los mercados internacionales y elevar simultáneamente el nivel de vida de su población (Comisión Presidencial EEUU 1985)</a:t>
            </a:r>
          </a:p>
          <a:p>
            <a:pPr marL="342900" indent="-342900" algn="just">
              <a:spcBef>
                <a:spcPct val="20000"/>
              </a:spcBef>
              <a:spcAft>
                <a:spcPts val="600"/>
              </a:spcAft>
              <a:buFontTx/>
              <a:buChar char="•"/>
            </a:pPr>
            <a:r>
              <a:rPr lang="es-ES_tradnl" sz="1200" b="1">
                <a:solidFill>
                  <a:schemeClr val="accent2"/>
                </a:solidFill>
                <a:latin typeface="Verdana" pitchFamily="34" charset="0"/>
              </a:rPr>
              <a:t>Grado bajo el cual un país puede producir bienes s y servicios que superen el test de los mercados internacionales incrementando en forma sostenida los ingresos reales de la población (OECD)</a:t>
            </a:r>
          </a:p>
          <a:p>
            <a:pPr marL="342900" indent="-342900">
              <a:spcBef>
                <a:spcPct val="20000"/>
              </a:spcBef>
              <a:buFontTx/>
              <a:buChar char="•"/>
            </a:pPr>
            <a:r>
              <a:rPr lang="es-ES_tradnl" sz="1200" b="1">
                <a:solidFill>
                  <a:schemeClr val="accent2"/>
                </a:solidFill>
                <a:latin typeface="Verdana" pitchFamily="34" charset="0"/>
              </a:rPr>
              <a:t>Conjunto de factores, políticas e instituciones que determinan el nivel de productividad de un país (Foro Económico Mundial).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3592"/>
                                        </p:tgtEl>
                                        <p:attrNameLst>
                                          <p:attrName>style.visibility</p:attrName>
                                        </p:attrNameLst>
                                      </p:cBhvr>
                                      <p:to>
                                        <p:strVal val="visible"/>
                                      </p:to>
                                    </p:set>
                                    <p:anim calcmode="lin" valueType="num">
                                      <p:cBhvr additive="base">
                                        <p:cTn id="7" dur="500" fill="hold"/>
                                        <p:tgtEl>
                                          <p:spTgt spid="323592"/>
                                        </p:tgtEl>
                                        <p:attrNameLst>
                                          <p:attrName>ppt_x</p:attrName>
                                        </p:attrNameLst>
                                      </p:cBhvr>
                                      <p:tavLst>
                                        <p:tav tm="0">
                                          <p:val>
                                            <p:strVal val="#ppt_x"/>
                                          </p:val>
                                        </p:tav>
                                        <p:tav tm="100000">
                                          <p:val>
                                            <p:strVal val="#ppt_x"/>
                                          </p:val>
                                        </p:tav>
                                      </p:tavLst>
                                    </p:anim>
                                    <p:anim calcmode="lin" valueType="num">
                                      <p:cBhvr additive="base">
                                        <p:cTn id="8" dur="500" fill="hold"/>
                                        <p:tgtEl>
                                          <p:spTgt spid="32359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323593">
                                            <p:txEl>
                                              <p:pRg st="0" end="0"/>
                                            </p:txEl>
                                          </p:spTgt>
                                        </p:tgtEl>
                                        <p:attrNameLst>
                                          <p:attrName>style.visibility</p:attrName>
                                        </p:attrNameLst>
                                      </p:cBhvr>
                                      <p:to>
                                        <p:strVal val="visible"/>
                                      </p:to>
                                    </p:set>
                                    <p:animEffect transition="in" filter="dissolve">
                                      <p:cBhvr>
                                        <p:cTn id="13" dur="500"/>
                                        <p:tgtEl>
                                          <p:spTgt spid="32359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23593">
                                            <p:txEl>
                                              <p:pRg st="1" end="1"/>
                                            </p:txEl>
                                          </p:spTgt>
                                        </p:tgtEl>
                                        <p:attrNameLst>
                                          <p:attrName>style.visibility</p:attrName>
                                        </p:attrNameLst>
                                      </p:cBhvr>
                                      <p:to>
                                        <p:strVal val="visible"/>
                                      </p:to>
                                    </p:set>
                                    <p:animEffect transition="in" filter="dissolve">
                                      <p:cBhvr>
                                        <p:cTn id="18" dur="500"/>
                                        <p:tgtEl>
                                          <p:spTgt spid="32359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23593">
                                            <p:txEl>
                                              <p:pRg st="2" end="2"/>
                                            </p:txEl>
                                          </p:spTgt>
                                        </p:tgtEl>
                                        <p:attrNameLst>
                                          <p:attrName>style.visibility</p:attrName>
                                        </p:attrNameLst>
                                      </p:cBhvr>
                                      <p:to>
                                        <p:strVal val="visible"/>
                                      </p:to>
                                    </p:set>
                                    <p:animEffect transition="in" filter="dissolve">
                                      <p:cBhvr>
                                        <p:cTn id="23" dur="500"/>
                                        <p:tgtEl>
                                          <p:spTgt spid="32359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92" grpId="0" autoUpdateAnimBg="0"/>
      <p:bldP spid="323593" grpId="0" build="p"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p:spPr>
        <p:txBody>
          <a:bodyPr wrap="none" anchor="ctr"/>
          <a:lstStyle/>
          <a:p>
            <a:pPr algn="ctr"/>
            <a:endParaRPr lang="es-CL">
              <a:latin typeface="Calibri" pitchFamily="34" charset="0"/>
            </a:endParaRPr>
          </a:p>
        </p:txBody>
      </p:sp>
      <p:pic>
        <p:nvPicPr>
          <p:cNvPr id="193538" name="Picture 4" descr="GOBIERNO"/>
          <p:cNvPicPr>
            <a:picLocks noChangeAspect="1" noChangeArrowheads="1"/>
          </p:cNvPicPr>
          <p:nvPr/>
        </p:nvPicPr>
        <p:blipFill>
          <a:blip r:embed="rId3"/>
          <a:srcRect/>
          <a:stretch>
            <a:fillRect/>
          </a:stretch>
        </p:blipFill>
        <p:spPr bwMode="auto">
          <a:xfrm>
            <a:off x="5930900" y="6096000"/>
            <a:ext cx="2527300" cy="481013"/>
          </a:xfrm>
          <a:prstGeom prst="rect">
            <a:avLst/>
          </a:prstGeom>
          <a:noFill/>
          <a:ln w="9525">
            <a:noFill/>
            <a:miter lim="800000"/>
            <a:headEnd/>
            <a:tailEnd/>
          </a:ln>
        </p:spPr>
      </p:pic>
      <p:pic>
        <p:nvPicPr>
          <p:cNvPr id="193539" name="Picture 5"/>
          <p:cNvPicPr>
            <a:picLocks noChangeAspect="1" noChangeArrowheads="1"/>
          </p:cNvPicPr>
          <p:nvPr/>
        </p:nvPicPr>
        <p:blipFill>
          <a:blip r:embed="rId4"/>
          <a:srcRect/>
          <a:stretch>
            <a:fillRect/>
          </a:stretch>
        </p:blipFill>
        <p:spPr bwMode="auto">
          <a:xfrm>
            <a:off x="8610600" y="5943600"/>
            <a:ext cx="425450" cy="762000"/>
          </a:xfrm>
          <a:prstGeom prst="rect">
            <a:avLst/>
          </a:prstGeom>
          <a:noFill/>
          <a:ln w="9525">
            <a:noFill/>
            <a:miter lim="800000"/>
            <a:headEnd/>
            <a:tailEnd/>
          </a:ln>
        </p:spPr>
      </p:pic>
      <p:sp>
        <p:nvSpPr>
          <p:cNvPr id="193540" name="Rectangle 6"/>
          <p:cNvSpPr>
            <a:spLocks noChangeArrowheads="1"/>
          </p:cNvSpPr>
          <p:nvPr/>
        </p:nvSpPr>
        <p:spPr bwMode="auto">
          <a:xfrm>
            <a:off x="228600" y="6096000"/>
            <a:ext cx="5600700" cy="457200"/>
          </a:xfrm>
          <a:prstGeom prst="rect">
            <a:avLst/>
          </a:prstGeom>
          <a:noFill/>
          <a:ln w="9525">
            <a:noFill/>
            <a:miter lim="800000"/>
            <a:headEnd/>
            <a:tailEnd/>
          </a:ln>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pic>
        <p:nvPicPr>
          <p:cNvPr id="193541" name="Picture 8"/>
          <p:cNvPicPr>
            <a:picLocks noChangeAspect="1" noChangeArrowheads="1"/>
          </p:cNvPicPr>
          <p:nvPr/>
        </p:nvPicPr>
        <p:blipFill>
          <a:blip r:embed="rId5"/>
          <a:srcRect/>
          <a:stretch>
            <a:fillRect/>
          </a:stretch>
        </p:blipFill>
        <p:spPr bwMode="auto">
          <a:xfrm>
            <a:off x="2362200" y="1143000"/>
            <a:ext cx="6553200" cy="4291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p:spPr>
        <p:txBody>
          <a:bodyPr wrap="none" anchor="ctr"/>
          <a:lstStyle/>
          <a:p>
            <a:pPr algn="ctr"/>
            <a:endParaRPr lang="es-CL">
              <a:latin typeface="Calibri" pitchFamily="34" charset="0"/>
            </a:endParaRPr>
          </a:p>
        </p:txBody>
      </p:sp>
      <p:pic>
        <p:nvPicPr>
          <p:cNvPr id="195586" name="Picture 4" descr="GOBIERNO"/>
          <p:cNvPicPr>
            <a:picLocks noChangeAspect="1" noChangeArrowheads="1"/>
          </p:cNvPicPr>
          <p:nvPr/>
        </p:nvPicPr>
        <p:blipFill>
          <a:blip r:embed="rId3"/>
          <a:srcRect/>
          <a:stretch>
            <a:fillRect/>
          </a:stretch>
        </p:blipFill>
        <p:spPr bwMode="auto">
          <a:xfrm>
            <a:off x="5930900" y="6096000"/>
            <a:ext cx="2527300" cy="481013"/>
          </a:xfrm>
          <a:prstGeom prst="rect">
            <a:avLst/>
          </a:prstGeom>
          <a:noFill/>
          <a:ln w="9525">
            <a:noFill/>
            <a:miter lim="800000"/>
            <a:headEnd/>
            <a:tailEnd/>
          </a:ln>
        </p:spPr>
      </p:pic>
      <p:pic>
        <p:nvPicPr>
          <p:cNvPr id="195587" name="Picture 5"/>
          <p:cNvPicPr>
            <a:picLocks noChangeAspect="1" noChangeArrowheads="1"/>
          </p:cNvPicPr>
          <p:nvPr/>
        </p:nvPicPr>
        <p:blipFill>
          <a:blip r:embed="rId4"/>
          <a:srcRect/>
          <a:stretch>
            <a:fillRect/>
          </a:stretch>
        </p:blipFill>
        <p:spPr bwMode="auto">
          <a:xfrm>
            <a:off x="8610600" y="5943600"/>
            <a:ext cx="425450" cy="762000"/>
          </a:xfrm>
          <a:prstGeom prst="rect">
            <a:avLst/>
          </a:prstGeom>
          <a:noFill/>
          <a:ln w="9525">
            <a:noFill/>
            <a:miter lim="800000"/>
            <a:headEnd/>
            <a:tailEnd/>
          </a:ln>
        </p:spPr>
      </p:pic>
      <p:sp>
        <p:nvSpPr>
          <p:cNvPr id="195588" name="Rectangle 6"/>
          <p:cNvSpPr>
            <a:spLocks noChangeArrowheads="1"/>
          </p:cNvSpPr>
          <p:nvPr/>
        </p:nvSpPr>
        <p:spPr bwMode="auto">
          <a:xfrm>
            <a:off x="228600" y="6096000"/>
            <a:ext cx="5600700" cy="457200"/>
          </a:xfrm>
          <a:prstGeom prst="rect">
            <a:avLst/>
          </a:prstGeom>
          <a:noFill/>
          <a:ln w="9525">
            <a:noFill/>
            <a:miter lim="800000"/>
            <a:headEnd/>
            <a:tailEnd/>
          </a:ln>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sp>
        <p:nvSpPr>
          <p:cNvPr id="195589" name="Rectangle 8"/>
          <p:cNvSpPr>
            <a:spLocks noChangeArrowheads="1"/>
          </p:cNvSpPr>
          <p:nvPr/>
        </p:nvSpPr>
        <p:spPr bwMode="auto">
          <a:xfrm>
            <a:off x="323850" y="274638"/>
            <a:ext cx="8667750" cy="5508625"/>
          </a:xfrm>
          <a:prstGeom prst="rect">
            <a:avLst/>
          </a:prstGeom>
          <a:noFill/>
          <a:ln w="9525">
            <a:noFill/>
            <a:miter lim="800000"/>
            <a:headEnd/>
            <a:tailEnd/>
          </a:ln>
        </p:spPr>
        <p:txBody>
          <a:bodyPr anchor="ctr">
            <a:spAutoFit/>
          </a:bodyPr>
          <a:lstStyle/>
          <a:p>
            <a:pPr algn="just"/>
            <a:r>
              <a:rPr lang="es-ES_tradnl" sz="1600">
                <a:solidFill>
                  <a:schemeClr val="accent2"/>
                </a:solidFill>
                <a:latin typeface="Verdana" pitchFamily="34" charset="0"/>
                <a:cs typeface="Times New Roman" pitchFamily="18" charset="0"/>
              </a:rPr>
              <a:t>Visión general compartida por diversos organismos nacionales e internacionales:</a:t>
            </a:r>
          </a:p>
          <a:p>
            <a:pPr algn="just"/>
            <a:r>
              <a:rPr lang="es-ES_tradnl" sz="1600" b="1">
                <a:solidFill>
                  <a:schemeClr val="accent2"/>
                </a:solidFill>
                <a:latin typeface="Verdana" pitchFamily="34" charset="0"/>
                <a:cs typeface="Times New Roman" pitchFamily="18" charset="0"/>
              </a:rPr>
              <a:t>Aparente agotamiento en los últimos años del modelo de desarrollo</a:t>
            </a:r>
            <a:r>
              <a:rPr lang="es-ES_tradnl" sz="1600">
                <a:solidFill>
                  <a:schemeClr val="accent2"/>
                </a:solidFill>
                <a:latin typeface="Verdana" pitchFamily="34" charset="0"/>
                <a:cs typeface="Times New Roman" pitchFamily="18" charset="0"/>
              </a:rPr>
              <a:t> que le ha permitido a Chile un desempeño exitoso desde 1990 a la fecha, sobre todo en sus indicadores macroeconómicos e institucionales. </a:t>
            </a:r>
          </a:p>
          <a:p>
            <a:pPr algn="just"/>
            <a:endParaRPr lang="es-ES_tradnl" sz="1600">
              <a:solidFill>
                <a:schemeClr val="accent2"/>
              </a:solidFill>
              <a:latin typeface="Verdana" pitchFamily="34" charset="0"/>
              <a:cs typeface="Times New Roman" pitchFamily="18" charset="0"/>
            </a:endParaRPr>
          </a:p>
          <a:p>
            <a:pPr algn="just"/>
            <a:r>
              <a:rPr lang="es-ES_tradnl" sz="1600" b="1">
                <a:solidFill>
                  <a:schemeClr val="accent2"/>
                </a:solidFill>
                <a:latin typeface="Verdana" pitchFamily="34" charset="0"/>
                <a:cs typeface="Times New Roman" pitchFamily="18" charset="0"/>
              </a:rPr>
              <a:t>Debilidades:</a:t>
            </a:r>
          </a:p>
          <a:p>
            <a:pPr algn="just"/>
            <a:r>
              <a:rPr lang="es-ES_tradnl" sz="1600">
                <a:solidFill>
                  <a:schemeClr val="accent2"/>
                </a:solidFill>
                <a:latin typeface="Verdana" pitchFamily="34" charset="0"/>
                <a:cs typeface="Times New Roman" pitchFamily="18" charset="0"/>
              </a:rPr>
              <a:t>Persistente inequidad en la distribución del ingreso </a:t>
            </a:r>
          </a:p>
          <a:p>
            <a:pPr algn="just"/>
            <a:r>
              <a:rPr lang="es-ES_tradnl" sz="1600">
                <a:solidFill>
                  <a:schemeClr val="accent2"/>
                </a:solidFill>
                <a:latin typeface="Verdana" pitchFamily="34" charset="0"/>
                <a:cs typeface="Times New Roman" pitchFamily="18" charset="0"/>
              </a:rPr>
              <a:t>Dependencia excesiva de la producción y exportación de </a:t>
            </a:r>
            <a:r>
              <a:rPr lang="es-ES_tradnl" sz="1600" i="1">
                <a:solidFill>
                  <a:schemeClr val="accent2"/>
                </a:solidFill>
                <a:latin typeface="Verdana" pitchFamily="34" charset="0"/>
                <a:cs typeface="Times New Roman" pitchFamily="18" charset="0"/>
              </a:rPr>
              <a:t>commodities</a:t>
            </a:r>
            <a:r>
              <a:rPr lang="es-ES_tradnl" sz="1600">
                <a:solidFill>
                  <a:schemeClr val="accent2"/>
                </a:solidFill>
                <a:latin typeface="Verdana" pitchFamily="34" charset="0"/>
                <a:cs typeface="Times New Roman" pitchFamily="18" charset="0"/>
              </a:rPr>
              <a:t>, especialmente cobre. En este sentido, observan los autores, se requieren importantes incrementos de productividad en el sector no minero.</a:t>
            </a:r>
          </a:p>
          <a:p>
            <a:pPr algn="just"/>
            <a:endParaRPr lang="es-ES_tradnl" sz="1600">
              <a:solidFill>
                <a:schemeClr val="accent2"/>
              </a:solidFill>
              <a:latin typeface="Verdana" pitchFamily="34" charset="0"/>
              <a:cs typeface="Times New Roman" pitchFamily="18" charset="0"/>
            </a:endParaRPr>
          </a:p>
          <a:p>
            <a:pPr algn="just"/>
            <a:r>
              <a:rPr lang="es-ES_tradnl" sz="1600" b="1">
                <a:solidFill>
                  <a:schemeClr val="accent2"/>
                </a:solidFill>
                <a:latin typeface="Verdana" pitchFamily="34" charset="0"/>
                <a:cs typeface="Times New Roman" pitchFamily="18" charset="0"/>
              </a:rPr>
              <a:t>Fortaleza:</a:t>
            </a:r>
            <a:endParaRPr lang="en-US" sz="1600" b="1">
              <a:solidFill>
                <a:schemeClr val="accent2"/>
              </a:solidFill>
              <a:latin typeface="Verdana" pitchFamily="34" charset="0"/>
            </a:endParaRPr>
          </a:p>
          <a:p>
            <a:pPr algn="just" eaLnBrk="0" hangingPunct="0"/>
            <a:r>
              <a:rPr lang="es-ES_tradnl" sz="1600">
                <a:solidFill>
                  <a:schemeClr val="accent2"/>
                </a:solidFill>
                <a:latin typeface="Verdana" pitchFamily="34" charset="0"/>
                <a:cs typeface="Times New Roman" pitchFamily="18" charset="0"/>
              </a:rPr>
              <a:t>La estabilidad y buena gestión macroeconómica ponen al país en una posición favorable para abordar reformas microeconómicas que puedan fomentar un aumento sostenido de productividad en las empresas, así como la capacidad de desarrollar nuevas oportunidades de negocios. </a:t>
            </a:r>
          </a:p>
          <a:p>
            <a:pPr algn="just" eaLnBrk="0" hangingPunct="0"/>
            <a:endParaRPr lang="es-ES_tradnl" sz="1600">
              <a:solidFill>
                <a:schemeClr val="accent2"/>
              </a:solidFill>
              <a:latin typeface="Verdana" pitchFamily="34" charset="0"/>
              <a:cs typeface="Times New Roman" pitchFamily="18" charset="0"/>
            </a:endParaRPr>
          </a:p>
          <a:p>
            <a:pPr algn="just" eaLnBrk="0" hangingPunct="0"/>
            <a:r>
              <a:rPr lang="es-ES_tradnl" sz="1600" b="1">
                <a:solidFill>
                  <a:schemeClr val="accent2"/>
                </a:solidFill>
                <a:latin typeface="Verdana" pitchFamily="34" charset="0"/>
                <a:cs typeface="Times New Roman" pitchFamily="18" charset="0"/>
              </a:rPr>
              <a:t>Ejemplos a seguir:</a:t>
            </a:r>
          </a:p>
          <a:p>
            <a:pPr algn="just" eaLnBrk="0" hangingPunct="0"/>
            <a:r>
              <a:rPr lang="es-ES_tradnl" sz="1600">
                <a:solidFill>
                  <a:schemeClr val="accent2"/>
                </a:solidFill>
                <a:latin typeface="Verdana" pitchFamily="34" charset="0"/>
                <a:cs typeface="Times New Roman" pitchFamily="18" charset="0"/>
              </a:rPr>
              <a:t>La experiencia de economías desarrolladas, como Australia y Finlandia, en la diversificación y dotación de añadir valor a su base de recursos naturales, sugiere que el centro de dichas reformas debiese ser el fomento a la capacidad para innovar. </a:t>
            </a:r>
            <a:endParaRPr lang="en-US" sz="1600">
              <a:solidFill>
                <a:schemeClr val="accent2"/>
              </a:solidFill>
              <a:latin typeface="Verdana"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p:spPr>
        <p:txBody>
          <a:bodyPr wrap="none" anchor="ctr"/>
          <a:lstStyle/>
          <a:p>
            <a:pPr algn="ctr"/>
            <a:endParaRPr lang="es-CL">
              <a:latin typeface="Calibri" pitchFamily="34" charset="0"/>
            </a:endParaRPr>
          </a:p>
        </p:txBody>
      </p:sp>
      <p:pic>
        <p:nvPicPr>
          <p:cNvPr id="197634" name="Picture 3" descr="GOBIERNO"/>
          <p:cNvPicPr>
            <a:picLocks noChangeAspect="1" noChangeArrowheads="1"/>
          </p:cNvPicPr>
          <p:nvPr/>
        </p:nvPicPr>
        <p:blipFill>
          <a:blip r:embed="rId3"/>
          <a:srcRect/>
          <a:stretch>
            <a:fillRect/>
          </a:stretch>
        </p:blipFill>
        <p:spPr bwMode="auto">
          <a:xfrm>
            <a:off x="5930900" y="6096000"/>
            <a:ext cx="2527300" cy="481013"/>
          </a:xfrm>
          <a:prstGeom prst="rect">
            <a:avLst/>
          </a:prstGeom>
          <a:noFill/>
          <a:ln w="9525">
            <a:noFill/>
            <a:miter lim="800000"/>
            <a:headEnd/>
            <a:tailEnd/>
          </a:ln>
        </p:spPr>
      </p:pic>
      <p:pic>
        <p:nvPicPr>
          <p:cNvPr id="197635" name="Picture 4"/>
          <p:cNvPicPr>
            <a:picLocks noChangeAspect="1" noChangeArrowheads="1"/>
          </p:cNvPicPr>
          <p:nvPr/>
        </p:nvPicPr>
        <p:blipFill>
          <a:blip r:embed="rId4"/>
          <a:srcRect/>
          <a:stretch>
            <a:fillRect/>
          </a:stretch>
        </p:blipFill>
        <p:spPr bwMode="auto">
          <a:xfrm>
            <a:off x="8610600" y="5943600"/>
            <a:ext cx="425450" cy="762000"/>
          </a:xfrm>
          <a:prstGeom prst="rect">
            <a:avLst/>
          </a:prstGeom>
          <a:noFill/>
          <a:ln w="9525">
            <a:noFill/>
            <a:miter lim="800000"/>
            <a:headEnd/>
            <a:tailEnd/>
          </a:ln>
        </p:spPr>
      </p:pic>
      <p:sp>
        <p:nvSpPr>
          <p:cNvPr id="197636" name="Rectangle 5"/>
          <p:cNvSpPr>
            <a:spLocks noChangeArrowheads="1"/>
          </p:cNvSpPr>
          <p:nvPr/>
        </p:nvSpPr>
        <p:spPr bwMode="auto">
          <a:xfrm>
            <a:off x="850900" y="6019800"/>
            <a:ext cx="4354513" cy="457200"/>
          </a:xfrm>
          <a:prstGeom prst="rect">
            <a:avLst/>
          </a:prstGeom>
          <a:noFill/>
          <a:ln w="9525" algn="ctr">
            <a:noFill/>
            <a:miter lim="800000"/>
            <a:headEnd/>
            <a:tailEnd/>
          </a:ln>
        </p:spPr>
        <p:txBody>
          <a:bodyPr wrap="none" anchor="ctr">
            <a:spAutoFit/>
          </a:bodyPr>
          <a:lstStyle/>
          <a:p>
            <a:pPr algn="ctr"/>
            <a:r>
              <a:rPr lang="es-ES_tradnl" sz="1200">
                <a:latin typeface="Eras Light ITC" pitchFamily="34" charset="0"/>
              </a:rPr>
              <a:t>Convenio Gobierno Regional de Valparaíso- CEPAL/ILPES </a:t>
            </a:r>
          </a:p>
          <a:p>
            <a:pPr algn="ctr"/>
            <a:r>
              <a:rPr lang="es-ES_tradnl" sz="1200">
                <a:latin typeface="Eras Light ITC" pitchFamily="34" charset="0"/>
              </a:rPr>
              <a:t>Política de Innovación para la Competitividad Económica Regional</a:t>
            </a:r>
          </a:p>
        </p:txBody>
      </p:sp>
      <p:pic>
        <p:nvPicPr>
          <p:cNvPr id="197637" name="Picture 6"/>
          <p:cNvPicPr>
            <a:picLocks noChangeAspect="1" noChangeArrowheads="1"/>
          </p:cNvPicPr>
          <p:nvPr/>
        </p:nvPicPr>
        <p:blipFill>
          <a:blip r:embed="rId5"/>
          <a:srcRect/>
          <a:stretch>
            <a:fillRect/>
          </a:stretch>
        </p:blipFill>
        <p:spPr bwMode="auto">
          <a:xfrm>
            <a:off x="457200" y="19050"/>
            <a:ext cx="8229600" cy="5721350"/>
          </a:xfrm>
          <a:prstGeom prst="rect">
            <a:avLst/>
          </a:prstGeom>
          <a:solidFill>
            <a:schemeClr val="bg1"/>
          </a:solidFill>
          <a:ln w="9525">
            <a:solidFill>
              <a:schemeClr val="bg1"/>
            </a:solidFill>
            <a:miter lim="800000"/>
            <a:headEnd/>
            <a:tailEnd/>
          </a:ln>
        </p:spPr>
      </p:pic>
      <p:sp>
        <p:nvSpPr>
          <p:cNvPr id="197638" name="Text Box 7"/>
          <p:cNvSpPr txBox="1">
            <a:spLocks noChangeArrowheads="1"/>
          </p:cNvSpPr>
          <p:nvPr/>
        </p:nvSpPr>
        <p:spPr bwMode="auto">
          <a:xfrm>
            <a:off x="1219200" y="228600"/>
            <a:ext cx="6629400" cy="333375"/>
          </a:xfrm>
          <a:prstGeom prst="rect">
            <a:avLst/>
          </a:prstGeom>
          <a:solidFill>
            <a:schemeClr val="accent2"/>
          </a:solidFill>
          <a:ln w="28575" algn="ctr">
            <a:solidFill>
              <a:schemeClr val="bg1"/>
            </a:solidFill>
            <a:miter lim="800000"/>
            <a:headEnd/>
            <a:tailEnd/>
          </a:ln>
        </p:spPr>
        <p:txBody>
          <a:bodyPr>
            <a:spAutoFit/>
          </a:bodyPr>
          <a:lstStyle/>
          <a:p>
            <a:pPr algn="ctr">
              <a:spcBef>
                <a:spcPct val="50000"/>
              </a:spcBef>
            </a:pPr>
            <a:r>
              <a:rPr lang="en-US" sz="1400">
                <a:solidFill>
                  <a:schemeClr val="bg1"/>
                </a:solidFill>
                <a:latin typeface="Verdana" pitchFamily="34" charset="0"/>
              </a:rPr>
              <a:t>Por qué es necesaria una Política de Innovación?</a:t>
            </a:r>
          </a:p>
        </p:txBody>
      </p:sp>
      <p:sp>
        <p:nvSpPr>
          <p:cNvPr id="197639" name="Text Box 8"/>
          <p:cNvSpPr txBox="1">
            <a:spLocks noChangeArrowheads="1"/>
          </p:cNvSpPr>
          <p:nvPr/>
        </p:nvSpPr>
        <p:spPr bwMode="auto">
          <a:xfrm>
            <a:off x="685800" y="762000"/>
            <a:ext cx="1524000" cy="1077913"/>
          </a:xfrm>
          <a:prstGeom prst="rect">
            <a:avLst/>
          </a:prstGeom>
          <a:solidFill>
            <a:schemeClr val="bg1"/>
          </a:solidFill>
          <a:ln w="28575" algn="ctr">
            <a:solidFill>
              <a:schemeClr val="bg1"/>
            </a:solidFill>
            <a:miter lim="800000"/>
            <a:headEnd/>
            <a:tailEnd/>
          </a:ln>
        </p:spPr>
        <p:txBody>
          <a:bodyPr>
            <a:spAutoFit/>
          </a:bodyPr>
          <a:lstStyle/>
          <a:p>
            <a:pPr algn="ctr">
              <a:spcBef>
                <a:spcPct val="50000"/>
              </a:spcBef>
            </a:pPr>
            <a:r>
              <a:rPr lang="en-US" sz="1400" b="1">
                <a:latin typeface="Calibri" pitchFamily="34" charset="0"/>
              </a:rPr>
              <a:t>Chile:</a:t>
            </a:r>
          </a:p>
          <a:p>
            <a:pPr algn="ctr">
              <a:spcBef>
                <a:spcPct val="50000"/>
              </a:spcBef>
            </a:pPr>
            <a:r>
              <a:rPr lang="en-US" sz="1400" b="1">
                <a:latin typeface="Calibri" pitchFamily="34" charset="0"/>
              </a:rPr>
              <a:t> Índice de Competitividad Global</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2"/>
          <p:cNvSpPr>
            <a:spLocks noChangeArrowheads="1"/>
          </p:cNvSpPr>
          <p:nvPr/>
        </p:nvSpPr>
        <p:spPr bwMode="auto">
          <a:xfrm>
            <a:off x="0" y="5715000"/>
            <a:ext cx="9144000" cy="1143000"/>
          </a:xfrm>
          <a:prstGeom prst="rect">
            <a:avLst/>
          </a:prstGeom>
          <a:solidFill>
            <a:schemeClr val="bg1"/>
          </a:solidFill>
          <a:ln w="9525">
            <a:noFill/>
            <a:miter lim="800000"/>
            <a:headEnd/>
            <a:tailEnd/>
          </a:ln>
        </p:spPr>
        <p:txBody>
          <a:bodyPr wrap="none" anchor="ctr"/>
          <a:lstStyle/>
          <a:p>
            <a:pPr algn="ctr"/>
            <a:endParaRPr lang="es-CL">
              <a:latin typeface="Calibri" pitchFamily="34" charset="0"/>
            </a:endParaRPr>
          </a:p>
        </p:txBody>
      </p:sp>
      <p:pic>
        <p:nvPicPr>
          <p:cNvPr id="199682" name="Picture 4" descr="GOBIERNO"/>
          <p:cNvPicPr>
            <a:picLocks noChangeAspect="1" noChangeArrowheads="1"/>
          </p:cNvPicPr>
          <p:nvPr/>
        </p:nvPicPr>
        <p:blipFill>
          <a:blip r:embed="rId3"/>
          <a:srcRect/>
          <a:stretch>
            <a:fillRect/>
          </a:stretch>
        </p:blipFill>
        <p:spPr bwMode="auto">
          <a:xfrm>
            <a:off x="5930900" y="6096000"/>
            <a:ext cx="2527300" cy="481013"/>
          </a:xfrm>
          <a:prstGeom prst="rect">
            <a:avLst/>
          </a:prstGeom>
          <a:noFill/>
          <a:ln w="9525">
            <a:noFill/>
            <a:miter lim="800000"/>
            <a:headEnd/>
            <a:tailEnd/>
          </a:ln>
        </p:spPr>
      </p:pic>
      <p:pic>
        <p:nvPicPr>
          <p:cNvPr id="199683" name="Picture 5"/>
          <p:cNvPicPr>
            <a:picLocks noChangeAspect="1" noChangeArrowheads="1"/>
          </p:cNvPicPr>
          <p:nvPr/>
        </p:nvPicPr>
        <p:blipFill>
          <a:blip r:embed="rId4"/>
          <a:srcRect/>
          <a:stretch>
            <a:fillRect/>
          </a:stretch>
        </p:blipFill>
        <p:spPr bwMode="auto">
          <a:xfrm>
            <a:off x="8610600" y="5943600"/>
            <a:ext cx="425450" cy="762000"/>
          </a:xfrm>
          <a:prstGeom prst="rect">
            <a:avLst/>
          </a:prstGeom>
          <a:noFill/>
          <a:ln w="9525">
            <a:noFill/>
            <a:miter lim="800000"/>
            <a:headEnd/>
            <a:tailEnd/>
          </a:ln>
        </p:spPr>
      </p:pic>
      <p:sp>
        <p:nvSpPr>
          <p:cNvPr id="199684" name="Rectangle 6"/>
          <p:cNvSpPr>
            <a:spLocks noChangeArrowheads="1"/>
          </p:cNvSpPr>
          <p:nvPr/>
        </p:nvSpPr>
        <p:spPr bwMode="auto">
          <a:xfrm>
            <a:off x="228600" y="6096000"/>
            <a:ext cx="5600700" cy="457200"/>
          </a:xfrm>
          <a:prstGeom prst="rect">
            <a:avLst/>
          </a:prstGeom>
          <a:noFill/>
          <a:ln w="9525">
            <a:noFill/>
            <a:miter lim="800000"/>
            <a:headEnd/>
            <a:tailEnd/>
          </a:ln>
        </p:spPr>
        <p:txBody>
          <a:bodyPr wrap="none" anchor="ctr">
            <a:spAutoFit/>
          </a:bodyPr>
          <a:lstStyle/>
          <a:p>
            <a:pPr algn="ctr"/>
            <a:r>
              <a:rPr lang="es-ES_tradnl" sz="1200">
                <a:latin typeface="Eras Light ITC" pitchFamily="34" charset="0"/>
              </a:rPr>
              <a:t>Asesoría al Gobierno Regional de Valparaíso para la elaboración de una propuesta de</a:t>
            </a:r>
            <a:endParaRPr lang="en-US" sz="1200">
              <a:latin typeface="Eras Light ITC" pitchFamily="34" charset="0"/>
            </a:endParaRPr>
          </a:p>
          <a:p>
            <a:pPr algn="ctr"/>
            <a:r>
              <a:rPr lang="es-ES_tradnl" sz="1200">
                <a:latin typeface="Eras Light ITC" pitchFamily="34" charset="0"/>
              </a:rPr>
              <a:t>Política de Innovación para la Competitividad Económica Regional</a:t>
            </a:r>
          </a:p>
        </p:txBody>
      </p:sp>
      <p:sp>
        <p:nvSpPr>
          <p:cNvPr id="199685" name="Rectangle 8"/>
          <p:cNvSpPr>
            <a:spLocks noChangeArrowheads="1"/>
          </p:cNvSpPr>
          <p:nvPr/>
        </p:nvSpPr>
        <p:spPr bwMode="auto">
          <a:xfrm>
            <a:off x="2214563" y="1195388"/>
            <a:ext cx="6629400" cy="4156075"/>
          </a:xfrm>
          <a:prstGeom prst="rect">
            <a:avLst/>
          </a:prstGeom>
          <a:noFill/>
          <a:ln w="9525">
            <a:noFill/>
            <a:miter lim="800000"/>
            <a:headEnd/>
            <a:tailEnd/>
          </a:ln>
        </p:spPr>
        <p:txBody>
          <a:bodyPr anchor="ctr">
            <a:spAutoFit/>
          </a:bodyPr>
          <a:lstStyle/>
          <a:p>
            <a:r>
              <a:rPr lang="es-ES_tradnl" sz="1200">
                <a:solidFill>
                  <a:schemeClr val="accent2"/>
                </a:solidFill>
                <a:latin typeface="Verdana" pitchFamily="34" charset="0"/>
                <a:cs typeface="Times New Roman" pitchFamily="18" charset="0"/>
              </a:rPr>
              <a:t>Visión general compartida por diversos organismos nacionales e internacionales:</a:t>
            </a:r>
          </a:p>
          <a:p>
            <a:r>
              <a:rPr lang="es-ES_tradnl" sz="1200" b="1">
                <a:solidFill>
                  <a:schemeClr val="accent2"/>
                </a:solidFill>
                <a:latin typeface="Verdana" pitchFamily="34" charset="0"/>
                <a:cs typeface="Times New Roman" pitchFamily="18" charset="0"/>
              </a:rPr>
              <a:t>Aparente agotamiento en los últimos años del modelo de desarrollo</a:t>
            </a:r>
            <a:r>
              <a:rPr lang="es-ES_tradnl" sz="1200">
                <a:solidFill>
                  <a:schemeClr val="accent2"/>
                </a:solidFill>
                <a:latin typeface="Verdana" pitchFamily="34" charset="0"/>
                <a:cs typeface="Times New Roman" pitchFamily="18" charset="0"/>
              </a:rPr>
              <a:t> que le ha permitido a Chile un desempeño exitoso desde 1990 a la fecha, sobre todo en sus indicadores macroeconómicos e institucionales. </a:t>
            </a:r>
          </a:p>
          <a:p>
            <a:endParaRPr lang="es-ES_tradnl" sz="1200">
              <a:solidFill>
                <a:schemeClr val="accent2"/>
              </a:solidFill>
              <a:latin typeface="Verdana" pitchFamily="34" charset="0"/>
              <a:cs typeface="Times New Roman" pitchFamily="18" charset="0"/>
            </a:endParaRPr>
          </a:p>
          <a:p>
            <a:r>
              <a:rPr lang="es-ES_tradnl" sz="1200" b="1">
                <a:solidFill>
                  <a:schemeClr val="accent2"/>
                </a:solidFill>
                <a:latin typeface="Verdana" pitchFamily="34" charset="0"/>
                <a:cs typeface="Times New Roman" pitchFamily="18" charset="0"/>
              </a:rPr>
              <a:t>Debilidades:</a:t>
            </a:r>
          </a:p>
          <a:p>
            <a:r>
              <a:rPr lang="es-ES_tradnl" sz="1200">
                <a:solidFill>
                  <a:schemeClr val="accent2"/>
                </a:solidFill>
                <a:latin typeface="Verdana" pitchFamily="34" charset="0"/>
                <a:cs typeface="Times New Roman" pitchFamily="18" charset="0"/>
              </a:rPr>
              <a:t>Persistente inequidad en la distribución del ingreso </a:t>
            </a:r>
          </a:p>
          <a:p>
            <a:r>
              <a:rPr lang="es-ES_tradnl" sz="1200">
                <a:solidFill>
                  <a:schemeClr val="accent2"/>
                </a:solidFill>
                <a:latin typeface="Verdana" pitchFamily="34" charset="0"/>
                <a:cs typeface="Times New Roman" pitchFamily="18" charset="0"/>
              </a:rPr>
              <a:t>Dependencia excesiva de la producción y exportación de </a:t>
            </a:r>
            <a:r>
              <a:rPr lang="es-ES_tradnl" sz="1200" i="1">
                <a:solidFill>
                  <a:schemeClr val="accent2"/>
                </a:solidFill>
                <a:latin typeface="Verdana" pitchFamily="34" charset="0"/>
                <a:cs typeface="Times New Roman" pitchFamily="18" charset="0"/>
              </a:rPr>
              <a:t>commodities</a:t>
            </a:r>
            <a:r>
              <a:rPr lang="es-ES_tradnl" sz="1200">
                <a:solidFill>
                  <a:schemeClr val="accent2"/>
                </a:solidFill>
                <a:latin typeface="Verdana" pitchFamily="34" charset="0"/>
                <a:cs typeface="Times New Roman" pitchFamily="18" charset="0"/>
              </a:rPr>
              <a:t>, especialmente cobre. En este sentido, observan los autores, se requieren importantes incrementos de productividad en el sector no minero.</a:t>
            </a:r>
          </a:p>
          <a:p>
            <a:endParaRPr lang="es-ES_tradnl" sz="1200">
              <a:solidFill>
                <a:schemeClr val="accent2"/>
              </a:solidFill>
              <a:latin typeface="Verdana" pitchFamily="34" charset="0"/>
              <a:cs typeface="Times New Roman" pitchFamily="18" charset="0"/>
            </a:endParaRPr>
          </a:p>
          <a:p>
            <a:r>
              <a:rPr lang="es-ES_tradnl" sz="1200" b="1">
                <a:solidFill>
                  <a:schemeClr val="accent2"/>
                </a:solidFill>
                <a:latin typeface="Verdana" pitchFamily="34" charset="0"/>
                <a:cs typeface="Times New Roman" pitchFamily="18" charset="0"/>
              </a:rPr>
              <a:t>Fortaleza:</a:t>
            </a:r>
            <a:endParaRPr lang="en-US" sz="1200" b="1">
              <a:solidFill>
                <a:schemeClr val="accent2"/>
              </a:solidFill>
              <a:latin typeface="Verdana" pitchFamily="34" charset="0"/>
            </a:endParaRPr>
          </a:p>
          <a:p>
            <a:pPr eaLnBrk="0" hangingPunct="0"/>
            <a:r>
              <a:rPr lang="es-ES_tradnl" sz="1200">
                <a:solidFill>
                  <a:schemeClr val="accent2"/>
                </a:solidFill>
                <a:latin typeface="Verdana" pitchFamily="34" charset="0"/>
                <a:cs typeface="Times New Roman" pitchFamily="18" charset="0"/>
              </a:rPr>
              <a:t>La estabilidad y buena gestión macroeconómica ponen al país en una posición favorable para abordar reformas microeconómicas que puedan fomentar un aumento sostenido de productividad en las empresas, así como la capacidad de desarrollar nuevas oportunidades de negocios. </a:t>
            </a:r>
          </a:p>
          <a:p>
            <a:pPr eaLnBrk="0" hangingPunct="0"/>
            <a:endParaRPr lang="es-ES_tradnl" sz="1200">
              <a:solidFill>
                <a:schemeClr val="accent2"/>
              </a:solidFill>
              <a:latin typeface="Verdana" pitchFamily="34" charset="0"/>
              <a:cs typeface="Times New Roman" pitchFamily="18" charset="0"/>
            </a:endParaRPr>
          </a:p>
          <a:p>
            <a:pPr eaLnBrk="0" hangingPunct="0"/>
            <a:r>
              <a:rPr lang="es-ES_tradnl" sz="1200" b="1">
                <a:solidFill>
                  <a:schemeClr val="accent2"/>
                </a:solidFill>
                <a:latin typeface="Verdana" pitchFamily="34" charset="0"/>
                <a:cs typeface="Times New Roman" pitchFamily="18" charset="0"/>
              </a:rPr>
              <a:t>Ejemplos a seguir:</a:t>
            </a:r>
          </a:p>
          <a:p>
            <a:pPr eaLnBrk="0" hangingPunct="0"/>
            <a:r>
              <a:rPr lang="es-ES_tradnl" sz="1200">
                <a:solidFill>
                  <a:schemeClr val="accent2"/>
                </a:solidFill>
                <a:latin typeface="Verdana" pitchFamily="34" charset="0"/>
                <a:cs typeface="Times New Roman" pitchFamily="18" charset="0"/>
              </a:rPr>
              <a:t>La experiencia de economías desarrolladas, como Australia y Finlandia, en la diversificación y dotación de añadir valor a su base de recursos naturales, sugiere que el centro de dichas reformas debiese ser el fomento a la capacidad para innovar. </a:t>
            </a:r>
            <a:endParaRPr lang="en-US" sz="1200">
              <a:solidFill>
                <a:schemeClr val="accent2"/>
              </a:solidFill>
              <a:latin typeface="Verdana" pitchFamily="34"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Rectangle 3"/>
          <p:cNvSpPr>
            <a:spLocks noChangeArrowheads="1"/>
          </p:cNvSpPr>
          <p:nvPr/>
        </p:nvSpPr>
        <p:spPr bwMode="auto">
          <a:xfrm>
            <a:off x="0" y="5715000"/>
            <a:ext cx="9144000" cy="1143000"/>
          </a:xfrm>
          <a:prstGeom prst="rect">
            <a:avLst/>
          </a:prstGeom>
          <a:solidFill>
            <a:schemeClr val="bg1"/>
          </a:solidFill>
          <a:ln w="9525">
            <a:noFill/>
            <a:miter lim="800000"/>
            <a:headEnd/>
            <a:tailEnd/>
          </a:ln>
        </p:spPr>
        <p:txBody>
          <a:bodyPr wrap="none" anchor="ctr"/>
          <a:lstStyle/>
          <a:p>
            <a:pPr algn="ctr"/>
            <a:endParaRPr lang="es-CL">
              <a:latin typeface="Calibri" pitchFamily="34" charset="0"/>
            </a:endParaRPr>
          </a:p>
        </p:txBody>
      </p:sp>
      <p:pic>
        <p:nvPicPr>
          <p:cNvPr id="201730" name="Picture 4" descr="GOBIERNO"/>
          <p:cNvPicPr>
            <a:picLocks noChangeAspect="1" noChangeArrowheads="1"/>
          </p:cNvPicPr>
          <p:nvPr/>
        </p:nvPicPr>
        <p:blipFill>
          <a:blip r:embed="rId3"/>
          <a:srcRect/>
          <a:stretch>
            <a:fillRect/>
          </a:stretch>
        </p:blipFill>
        <p:spPr bwMode="auto">
          <a:xfrm>
            <a:off x="5930900" y="6096000"/>
            <a:ext cx="2527300" cy="481013"/>
          </a:xfrm>
          <a:prstGeom prst="rect">
            <a:avLst/>
          </a:prstGeom>
          <a:noFill/>
          <a:ln w="9525">
            <a:noFill/>
            <a:miter lim="800000"/>
            <a:headEnd/>
            <a:tailEnd/>
          </a:ln>
        </p:spPr>
      </p:pic>
      <p:pic>
        <p:nvPicPr>
          <p:cNvPr id="201731" name="Picture 5"/>
          <p:cNvPicPr>
            <a:picLocks noChangeAspect="1" noChangeArrowheads="1"/>
          </p:cNvPicPr>
          <p:nvPr/>
        </p:nvPicPr>
        <p:blipFill>
          <a:blip r:embed="rId4"/>
          <a:srcRect/>
          <a:stretch>
            <a:fillRect/>
          </a:stretch>
        </p:blipFill>
        <p:spPr bwMode="auto">
          <a:xfrm>
            <a:off x="8610600" y="5943600"/>
            <a:ext cx="425450" cy="762000"/>
          </a:xfrm>
          <a:prstGeom prst="rect">
            <a:avLst/>
          </a:prstGeom>
          <a:noFill/>
          <a:ln w="9525">
            <a:noFill/>
            <a:miter lim="800000"/>
            <a:headEnd/>
            <a:tailEnd/>
          </a:ln>
        </p:spPr>
      </p:pic>
      <p:sp>
        <p:nvSpPr>
          <p:cNvPr id="201732" name="Rectangle 6"/>
          <p:cNvSpPr>
            <a:spLocks noChangeArrowheads="1"/>
          </p:cNvSpPr>
          <p:nvPr/>
        </p:nvSpPr>
        <p:spPr bwMode="auto">
          <a:xfrm>
            <a:off x="850900" y="6019800"/>
            <a:ext cx="4354513" cy="457200"/>
          </a:xfrm>
          <a:prstGeom prst="rect">
            <a:avLst/>
          </a:prstGeom>
          <a:noFill/>
          <a:ln w="9525" algn="ctr">
            <a:noFill/>
            <a:miter lim="800000"/>
            <a:headEnd/>
            <a:tailEnd/>
          </a:ln>
        </p:spPr>
        <p:txBody>
          <a:bodyPr wrap="none" anchor="ctr">
            <a:spAutoFit/>
          </a:bodyPr>
          <a:lstStyle/>
          <a:p>
            <a:pPr algn="ctr"/>
            <a:r>
              <a:rPr lang="es-ES_tradnl" sz="1200">
                <a:latin typeface="Eras Light ITC" pitchFamily="34" charset="0"/>
              </a:rPr>
              <a:t>Convenio Gobierno Regional de Valparaíso- CEPAL/ILPES </a:t>
            </a:r>
          </a:p>
          <a:p>
            <a:pPr algn="ctr"/>
            <a:r>
              <a:rPr lang="es-ES_tradnl" sz="1200">
                <a:latin typeface="Eras Light ITC" pitchFamily="34" charset="0"/>
              </a:rPr>
              <a:t>Política de Innovación para la Competitividad Económica Regional</a:t>
            </a:r>
          </a:p>
        </p:txBody>
      </p:sp>
      <p:sp>
        <p:nvSpPr>
          <p:cNvPr id="201733" name="Text Box 11"/>
          <p:cNvSpPr txBox="1">
            <a:spLocks noChangeArrowheads="1"/>
          </p:cNvSpPr>
          <p:nvPr/>
        </p:nvSpPr>
        <p:spPr bwMode="auto">
          <a:xfrm>
            <a:off x="152400" y="1371600"/>
            <a:ext cx="2667000" cy="2587625"/>
          </a:xfrm>
          <a:prstGeom prst="rect">
            <a:avLst/>
          </a:prstGeom>
          <a:solidFill>
            <a:schemeClr val="bg1">
              <a:alpha val="50195"/>
            </a:schemeClr>
          </a:solidFill>
          <a:ln w="28575" algn="ctr">
            <a:solidFill>
              <a:schemeClr val="bg1"/>
            </a:solidFill>
            <a:miter lim="800000"/>
            <a:headEnd/>
            <a:tailEnd/>
          </a:ln>
        </p:spPr>
        <p:txBody>
          <a:bodyPr>
            <a:spAutoFit/>
          </a:bodyPr>
          <a:lstStyle/>
          <a:p>
            <a:pPr>
              <a:spcBef>
                <a:spcPct val="50000"/>
              </a:spcBef>
            </a:pPr>
            <a:r>
              <a:rPr lang="en-US" sz="1200" b="1">
                <a:latin typeface="Calibri" pitchFamily="34" charset="0"/>
              </a:rPr>
              <a:t>Requerimientos Básicos </a:t>
            </a:r>
          </a:p>
          <a:p>
            <a:pPr>
              <a:spcBef>
                <a:spcPct val="50000"/>
              </a:spcBef>
            </a:pPr>
            <a:r>
              <a:rPr lang="en-US" sz="1200" b="1">
                <a:latin typeface="Calibri" pitchFamily="34" charset="0"/>
              </a:rPr>
              <a:t>Infraestructura (calidad)</a:t>
            </a:r>
          </a:p>
          <a:p>
            <a:pPr>
              <a:buFontTx/>
              <a:buChar char="•"/>
            </a:pPr>
            <a:r>
              <a:rPr lang="en-US" sz="1200" b="1">
                <a:latin typeface="Calibri" pitchFamily="34" charset="0"/>
              </a:rPr>
              <a:t>Caminos</a:t>
            </a:r>
          </a:p>
          <a:p>
            <a:pPr>
              <a:buFontTx/>
              <a:buChar char="•"/>
            </a:pPr>
            <a:r>
              <a:rPr lang="en-US" sz="1200" b="1">
                <a:latin typeface="Calibri" pitchFamily="34" charset="0"/>
              </a:rPr>
              <a:t>Infraestructura ferroviaria</a:t>
            </a:r>
          </a:p>
          <a:p>
            <a:pPr>
              <a:buFontTx/>
              <a:buChar char="•"/>
            </a:pPr>
            <a:r>
              <a:rPr lang="en-US" sz="1200" b="1">
                <a:latin typeface="Calibri" pitchFamily="34" charset="0"/>
              </a:rPr>
              <a:t>Infraestructura portuaria</a:t>
            </a:r>
          </a:p>
          <a:p>
            <a:pPr>
              <a:buFontTx/>
              <a:buChar char="•"/>
            </a:pPr>
            <a:r>
              <a:rPr lang="en-US" sz="1200" b="1">
                <a:latin typeface="Calibri" pitchFamily="34" charset="0"/>
              </a:rPr>
              <a:t>Infrastructura aeroportuaria</a:t>
            </a:r>
          </a:p>
          <a:p>
            <a:endParaRPr lang="en-US" sz="1200" b="1">
              <a:latin typeface="Calibri" pitchFamily="34" charset="0"/>
            </a:endParaRPr>
          </a:p>
          <a:p>
            <a:pPr>
              <a:spcBef>
                <a:spcPct val="50000"/>
              </a:spcBef>
            </a:pPr>
            <a:r>
              <a:rPr lang="en-US" sz="1200" b="1">
                <a:latin typeface="Calibri" pitchFamily="34" charset="0"/>
              </a:rPr>
              <a:t>Salud y Educación Primaria</a:t>
            </a:r>
          </a:p>
          <a:p>
            <a:pPr>
              <a:buFontTx/>
              <a:buChar char="•"/>
            </a:pPr>
            <a:r>
              <a:rPr lang="en-US" sz="1200" b="1">
                <a:latin typeface="Calibri" pitchFamily="34" charset="0"/>
              </a:rPr>
              <a:t>Calidad de la educación primaria</a:t>
            </a:r>
          </a:p>
          <a:p>
            <a:pPr>
              <a:buFontTx/>
              <a:buChar char="•"/>
            </a:pPr>
            <a:r>
              <a:rPr lang="en-US" sz="1200" b="1">
                <a:latin typeface="Calibri" pitchFamily="34" charset="0"/>
              </a:rPr>
              <a:t>Matrícula de educación primaria</a:t>
            </a:r>
          </a:p>
          <a:p>
            <a:pPr>
              <a:buFontTx/>
              <a:buChar char="•"/>
            </a:pPr>
            <a:r>
              <a:rPr lang="en-US" sz="1200" b="1">
                <a:latin typeface="Calibri" pitchFamily="34" charset="0"/>
              </a:rPr>
              <a:t>Gasto en educación</a:t>
            </a:r>
          </a:p>
          <a:p>
            <a:pPr>
              <a:spcBef>
                <a:spcPct val="50000"/>
              </a:spcBef>
            </a:pPr>
            <a:endParaRPr lang="en-US" sz="1200" b="1">
              <a:latin typeface="Calibri" pitchFamily="34" charset="0"/>
            </a:endParaRPr>
          </a:p>
        </p:txBody>
      </p:sp>
      <p:sp>
        <p:nvSpPr>
          <p:cNvPr id="201734" name="Rectangle 14"/>
          <p:cNvSpPr>
            <a:spLocks noChangeArrowheads="1"/>
          </p:cNvSpPr>
          <p:nvPr/>
        </p:nvSpPr>
        <p:spPr bwMode="auto">
          <a:xfrm>
            <a:off x="152400" y="685800"/>
            <a:ext cx="2667000" cy="668338"/>
          </a:xfrm>
          <a:prstGeom prst="rect">
            <a:avLst/>
          </a:prstGeom>
          <a:solidFill>
            <a:schemeClr val="bg1"/>
          </a:solidFill>
          <a:ln w="28575" algn="ctr">
            <a:solidFill>
              <a:schemeClr val="bg1"/>
            </a:solidFill>
            <a:miter lim="800000"/>
            <a:headEnd/>
            <a:tailEnd/>
          </a:ln>
        </p:spPr>
        <p:txBody>
          <a:bodyPr>
            <a:spAutoFit/>
          </a:bodyPr>
          <a:lstStyle/>
          <a:p>
            <a:pPr algn="ctr">
              <a:spcBef>
                <a:spcPct val="50000"/>
              </a:spcBef>
            </a:pPr>
            <a:r>
              <a:rPr lang="en-US" sz="1200" b="1">
                <a:latin typeface="Calibri" pitchFamily="34" charset="0"/>
              </a:rPr>
              <a:t>Primera etapa de desarrollo: economías impulsadas por factores</a:t>
            </a:r>
          </a:p>
        </p:txBody>
      </p:sp>
      <p:sp>
        <p:nvSpPr>
          <p:cNvPr id="201735" name="Text Box 15"/>
          <p:cNvSpPr txBox="1">
            <a:spLocks noChangeArrowheads="1"/>
          </p:cNvSpPr>
          <p:nvPr/>
        </p:nvSpPr>
        <p:spPr bwMode="auto">
          <a:xfrm>
            <a:off x="3048000" y="1219200"/>
            <a:ext cx="3200400" cy="4502150"/>
          </a:xfrm>
          <a:prstGeom prst="rect">
            <a:avLst/>
          </a:prstGeom>
          <a:solidFill>
            <a:schemeClr val="bg1">
              <a:alpha val="50195"/>
            </a:schemeClr>
          </a:solidFill>
          <a:ln w="28575" algn="ctr">
            <a:solidFill>
              <a:schemeClr val="bg1"/>
            </a:solidFill>
            <a:miter lim="800000"/>
            <a:headEnd/>
            <a:tailEnd/>
          </a:ln>
        </p:spPr>
        <p:txBody>
          <a:bodyPr>
            <a:spAutoFit/>
          </a:bodyPr>
          <a:lstStyle/>
          <a:p>
            <a:r>
              <a:rPr lang="en-US" sz="1200" b="1">
                <a:latin typeface="Calibri" pitchFamily="34" charset="0"/>
              </a:rPr>
              <a:t>Potenciadores de Eficiencia</a:t>
            </a:r>
          </a:p>
          <a:p>
            <a:endParaRPr lang="en-US" sz="1200" b="1">
              <a:latin typeface="Calibri" pitchFamily="34" charset="0"/>
            </a:endParaRPr>
          </a:p>
          <a:p>
            <a:r>
              <a:rPr lang="en-US" sz="1200" b="1">
                <a:latin typeface="Calibri" pitchFamily="34" charset="0"/>
              </a:rPr>
              <a:t>Educación Superior y Capacitación</a:t>
            </a:r>
          </a:p>
          <a:p>
            <a:pPr>
              <a:buFontTx/>
              <a:buChar char="•"/>
            </a:pPr>
            <a:r>
              <a:rPr lang="en-US" sz="1200" b="1">
                <a:latin typeface="Calibri" pitchFamily="34" charset="0"/>
              </a:rPr>
              <a:t>Matrícula Secundaria y Superior </a:t>
            </a:r>
          </a:p>
          <a:p>
            <a:pPr>
              <a:buFontTx/>
              <a:buChar char="•"/>
            </a:pPr>
            <a:r>
              <a:rPr lang="en-US" sz="1200" b="1">
                <a:latin typeface="Calibri" pitchFamily="34" charset="0"/>
              </a:rPr>
              <a:t>Calidad del sistema educacional</a:t>
            </a:r>
          </a:p>
          <a:p>
            <a:pPr>
              <a:buFontTx/>
              <a:buChar char="•"/>
            </a:pPr>
            <a:r>
              <a:rPr lang="en-US" sz="1200" b="1">
                <a:latin typeface="Calibri" pitchFamily="34" charset="0"/>
              </a:rPr>
              <a:t>Calidad de la enseñanza en matemáticas, ciencias y negocios</a:t>
            </a:r>
          </a:p>
          <a:p>
            <a:pPr>
              <a:buFontTx/>
              <a:buChar char="•"/>
            </a:pPr>
            <a:r>
              <a:rPr lang="en-US" sz="1200" b="1">
                <a:latin typeface="Calibri" pitchFamily="34" charset="0"/>
              </a:rPr>
              <a:t>Acceso a Internet en escuelas</a:t>
            </a:r>
          </a:p>
          <a:p>
            <a:pPr>
              <a:buFontTx/>
              <a:buChar char="•"/>
            </a:pPr>
            <a:r>
              <a:rPr lang="en-US" sz="1200" b="1">
                <a:latin typeface="Calibri" pitchFamily="34" charset="0"/>
              </a:rPr>
              <a:t>Disponibilidad local de investigación y capacitación</a:t>
            </a:r>
          </a:p>
          <a:p>
            <a:pPr>
              <a:buFontTx/>
              <a:buChar char="•"/>
            </a:pPr>
            <a:r>
              <a:rPr lang="en-US" sz="1200" b="1">
                <a:latin typeface="Calibri" pitchFamily="34" charset="0"/>
              </a:rPr>
              <a:t>Personal en capacitación</a:t>
            </a:r>
          </a:p>
          <a:p>
            <a:endParaRPr lang="en-US" sz="1200" b="1">
              <a:latin typeface="Calibri" pitchFamily="34" charset="0"/>
            </a:endParaRPr>
          </a:p>
          <a:p>
            <a:r>
              <a:rPr lang="en-US" sz="1200" b="1">
                <a:latin typeface="Calibri" pitchFamily="34" charset="0"/>
              </a:rPr>
              <a:t>Eficiencia del Mercado Laboral</a:t>
            </a:r>
          </a:p>
          <a:p>
            <a:pPr>
              <a:buFontTx/>
              <a:buChar char="•"/>
            </a:pPr>
            <a:r>
              <a:rPr lang="en-US" sz="1200" b="1">
                <a:latin typeface="Calibri" pitchFamily="34" charset="0"/>
              </a:rPr>
              <a:t>Pago y productividad</a:t>
            </a:r>
          </a:p>
          <a:p>
            <a:pPr>
              <a:buFontTx/>
              <a:buChar char="•"/>
            </a:pPr>
            <a:r>
              <a:rPr lang="en-US" sz="1200" b="1">
                <a:latin typeface="Calibri" pitchFamily="34" charset="0"/>
              </a:rPr>
              <a:t>Dependencia de la gestión profesional</a:t>
            </a:r>
          </a:p>
          <a:p>
            <a:pPr>
              <a:buFontTx/>
              <a:buChar char="•"/>
            </a:pPr>
            <a:r>
              <a:rPr lang="en-US" sz="1200" b="1">
                <a:latin typeface="Calibri" pitchFamily="34" charset="0"/>
              </a:rPr>
              <a:t>Fuga de talentos</a:t>
            </a:r>
          </a:p>
          <a:p>
            <a:pPr>
              <a:buFontTx/>
              <a:buChar char="•"/>
            </a:pPr>
            <a:r>
              <a:rPr lang="en-US" sz="1200" b="1">
                <a:latin typeface="Calibri" pitchFamily="34" charset="0"/>
              </a:rPr>
              <a:t>Participación femenina en el empleo</a:t>
            </a:r>
          </a:p>
          <a:p>
            <a:endParaRPr lang="en-US" sz="1200" b="1">
              <a:latin typeface="Calibri" pitchFamily="34" charset="0"/>
            </a:endParaRPr>
          </a:p>
          <a:p>
            <a:r>
              <a:rPr lang="en-US" sz="1200" b="1">
                <a:latin typeface="Calibri" pitchFamily="34" charset="0"/>
              </a:rPr>
              <a:t>Disposición Tecnológica </a:t>
            </a:r>
          </a:p>
          <a:p>
            <a:pPr>
              <a:buFontTx/>
              <a:buChar char="•"/>
            </a:pPr>
            <a:r>
              <a:rPr lang="en-US" sz="1200" b="1">
                <a:latin typeface="Calibri" pitchFamily="34" charset="0"/>
              </a:rPr>
              <a:t>Disponibilidad de tecnologías recientes</a:t>
            </a:r>
          </a:p>
          <a:p>
            <a:pPr>
              <a:buFontTx/>
              <a:buChar char="•"/>
            </a:pPr>
            <a:r>
              <a:rPr lang="en-US" sz="1200" b="1">
                <a:latin typeface="Calibri" pitchFamily="34" charset="0"/>
              </a:rPr>
              <a:t>Absorción de tecnología en la empresa</a:t>
            </a:r>
          </a:p>
          <a:p>
            <a:pPr>
              <a:buFontTx/>
              <a:buChar char="•"/>
            </a:pPr>
            <a:r>
              <a:rPr lang="en-US" sz="1200" b="1">
                <a:latin typeface="Calibri" pitchFamily="34" charset="0"/>
              </a:rPr>
              <a:t>IED y transferencia tecnológica</a:t>
            </a:r>
          </a:p>
          <a:p>
            <a:pPr>
              <a:buFontTx/>
              <a:buChar char="•"/>
            </a:pPr>
            <a:r>
              <a:rPr lang="en-US" sz="1200" b="1">
                <a:latin typeface="Calibri" pitchFamily="34" charset="0"/>
              </a:rPr>
              <a:t>Usuarios de banda ancha</a:t>
            </a:r>
          </a:p>
          <a:p>
            <a:pPr>
              <a:buFontTx/>
              <a:buChar char="•"/>
            </a:pPr>
            <a:r>
              <a:rPr lang="en-US" sz="1200" b="1">
                <a:latin typeface="Calibri" pitchFamily="34" charset="0"/>
              </a:rPr>
              <a:t>Computadores personales</a:t>
            </a:r>
          </a:p>
        </p:txBody>
      </p:sp>
      <p:sp>
        <p:nvSpPr>
          <p:cNvPr id="201736" name="Rectangle 16"/>
          <p:cNvSpPr>
            <a:spLocks noChangeArrowheads="1"/>
          </p:cNvSpPr>
          <p:nvPr/>
        </p:nvSpPr>
        <p:spPr bwMode="auto">
          <a:xfrm>
            <a:off x="3048000" y="685800"/>
            <a:ext cx="3200400" cy="485775"/>
          </a:xfrm>
          <a:prstGeom prst="rect">
            <a:avLst/>
          </a:prstGeom>
          <a:solidFill>
            <a:schemeClr val="bg1"/>
          </a:solidFill>
          <a:ln w="28575" algn="ctr">
            <a:solidFill>
              <a:schemeClr val="bg1"/>
            </a:solidFill>
            <a:miter lim="800000"/>
            <a:headEnd/>
            <a:tailEnd/>
          </a:ln>
        </p:spPr>
        <p:txBody>
          <a:bodyPr>
            <a:spAutoFit/>
          </a:bodyPr>
          <a:lstStyle/>
          <a:p>
            <a:pPr algn="ctr">
              <a:spcBef>
                <a:spcPct val="50000"/>
              </a:spcBef>
            </a:pPr>
            <a:r>
              <a:rPr lang="en-US" sz="1200" b="1">
                <a:latin typeface="Calibri" pitchFamily="34" charset="0"/>
              </a:rPr>
              <a:t>Segunda etapa de desarrollo: economías impulsadas por eficiencia</a:t>
            </a:r>
          </a:p>
        </p:txBody>
      </p:sp>
      <p:sp>
        <p:nvSpPr>
          <p:cNvPr id="201737" name="Rectangle 17"/>
          <p:cNvSpPr>
            <a:spLocks noChangeArrowheads="1"/>
          </p:cNvSpPr>
          <p:nvPr/>
        </p:nvSpPr>
        <p:spPr bwMode="auto">
          <a:xfrm>
            <a:off x="6477000" y="685800"/>
            <a:ext cx="2514600" cy="668338"/>
          </a:xfrm>
          <a:prstGeom prst="rect">
            <a:avLst/>
          </a:prstGeom>
          <a:solidFill>
            <a:schemeClr val="bg1"/>
          </a:solidFill>
          <a:ln w="28575" algn="ctr">
            <a:solidFill>
              <a:schemeClr val="bg1"/>
            </a:solidFill>
            <a:miter lim="800000"/>
            <a:headEnd/>
            <a:tailEnd/>
          </a:ln>
        </p:spPr>
        <p:txBody>
          <a:bodyPr>
            <a:spAutoFit/>
          </a:bodyPr>
          <a:lstStyle/>
          <a:p>
            <a:pPr algn="ctr">
              <a:spcBef>
                <a:spcPct val="50000"/>
              </a:spcBef>
            </a:pPr>
            <a:r>
              <a:rPr lang="en-US" sz="1200" b="1">
                <a:latin typeface="Calibri" pitchFamily="34" charset="0"/>
              </a:rPr>
              <a:t>Tercera etapa de desarrollo: economías impulsadas por innovación</a:t>
            </a:r>
          </a:p>
        </p:txBody>
      </p:sp>
      <p:sp>
        <p:nvSpPr>
          <p:cNvPr id="201738" name="Text Box 18"/>
          <p:cNvSpPr txBox="1">
            <a:spLocks noChangeArrowheads="1"/>
          </p:cNvSpPr>
          <p:nvPr/>
        </p:nvSpPr>
        <p:spPr bwMode="auto">
          <a:xfrm>
            <a:off x="6477000" y="1371600"/>
            <a:ext cx="2514600" cy="4319588"/>
          </a:xfrm>
          <a:prstGeom prst="rect">
            <a:avLst/>
          </a:prstGeom>
          <a:solidFill>
            <a:schemeClr val="bg1">
              <a:alpha val="50195"/>
            </a:schemeClr>
          </a:solidFill>
          <a:ln w="28575" algn="ctr">
            <a:solidFill>
              <a:schemeClr val="bg1"/>
            </a:solidFill>
            <a:miter lim="800000"/>
            <a:headEnd/>
            <a:tailEnd/>
          </a:ln>
        </p:spPr>
        <p:txBody>
          <a:bodyPr>
            <a:spAutoFit/>
          </a:bodyPr>
          <a:lstStyle/>
          <a:p>
            <a:r>
              <a:rPr lang="en-US" sz="1200" b="1">
                <a:latin typeface="Calibri" pitchFamily="34" charset="0"/>
              </a:rPr>
              <a:t>Factores de Sofisticación e Innovación</a:t>
            </a:r>
          </a:p>
          <a:p>
            <a:endParaRPr lang="en-US" sz="1200" b="1">
              <a:latin typeface="Calibri" pitchFamily="34" charset="0"/>
            </a:endParaRPr>
          </a:p>
          <a:p>
            <a:r>
              <a:rPr lang="en-US" sz="1200" b="1">
                <a:latin typeface="Calibri" pitchFamily="34" charset="0"/>
              </a:rPr>
              <a:t>Sofisticación de los Negocios</a:t>
            </a:r>
          </a:p>
          <a:p>
            <a:pPr>
              <a:buFontTx/>
              <a:buChar char="•"/>
            </a:pPr>
            <a:r>
              <a:rPr lang="en-US" sz="1200" b="1">
                <a:latin typeface="Calibri" pitchFamily="34" charset="0"/>
              </a:rPr>
              <a:t>Cantidad y calidad de los proveedores locales</a:t>
            </a:r>
          </a:p>
          <a:p>
            <a:pPr>
              <a:buFontTx/>
              <a:buChar char="•"/>
            </a:pPr>
            <a:r>
              <a:rPr lang="en-US" sz="1200" b="1">
                <a:latin typeface="Calibri" pitchFamily="34" charset="0"/>
              </a:rPr>
              <a:t>Estado de desarrollo de los clusters</a:t>
            </a:r>
          </a:p>
          <a:p>
            <a:pPr>
              <a:buFontTx/>
              <a:buChar char="•"/>
            </a:pPr>
            <a:r>
              <a:rPr lang="en-US" sz="1200" b="1">
                <a:latin typeface="Calibri" pitchFamily="34" charset="0"/>
              </a:rPr>
              <a:t>Amplitud de la cadena de valor</a:t>
            </a:r>
          </a:p>
          <a:p>
            <a:pPr>
              <a:buFontTx/>
              <a:buChar char="•"/>
            </a:pPr>
            <a:r>
              <a:rPr lang="en-US" sz="1200" b="1">
                <a:latin typeface="Calibri" pitchFamily="34" charset="0"/>
              </a:rPr>
              <a:t>Control de la distribución internacional</a:t>
            </a:r>
          </a:p>
          <a:p>
            <a:pPr>
              <a:buFontTx/>
              <a:buChar char="•"/>
            </a:pPr>
            <a:r>
              <a:rPr lang="en-US" sz="1200" b="1">
                <a:latin typeface="Calibri" pitchFamily="34" charset="0"/>
              </a:rPr>
              <a:t>Alcance del marketing</a:t>
            </a:r>
          </a:p>
          <a:p>
            <a:endParaRPr lang="en-US" sz="1200" b="1">
              <a:latin typeface="Calibri" pitchFamily="34" charset="0"/>
            </a:endParaRPr>
          </a:p>
          <a:p>
            <a:r>
              <a:rPr lang="en-US" sz="1200" b="1">
                <a:latin typeface="Calibri" pitchFamily="34" charset="0"/>
              </a:rPr>
              <a:t>Innovación</a:t>
            </a:r>
          </a:p>
          <a:p>
            <a:pPr>
              <a:buFontTx/>
              <a:buChar char="•"/>
            </a:pPr>
            <a:r>
              <a:rPr lang="en-US" sz="1200" b="1">
                <a:latin typeface="Calibri" pitchFamily="34" charset="0"/>
              </a:rPr>
              <a:t>Calidad de las instituciones de investigación científica</a:t>
            </a:r>
          </a:p>
          <a:p>
            <a:pPr>
              <a:buFontTx/>
              <a:buChar char="•"/>
            </a:pPr>
            <a:r>
              <a:rPr lang="en-US" sz="1200" b="1">
                <a:latin typeface="Calibri" pitchFamily="34" charset="0"/>
              </a:rPr>
              <a:t>Gasto de las empresas en I+D+I</a:t>
            </a:r>
          </a:p>
          <a:p>
            <a:pPr>
              <a:buFontTx/>
              <a:buChar char="•"/>
            </a:pPr>
            <a:r>
              <a:rPr lang="en-US" sz="1200" b="1">
                <a:latin typeface="Calibri" pitchFamily="34" charset="0"/>
              </a:rPr>
              <a:t>Colaboración universidad – industria en investigación</a:t>
            </a:r>
          </a:p>
          <a:p>
            <a:pPr>
              <a:buFontTx/>
              <a:buChar char="•"/>
            </a:pPr>
            <a:r>
              <a:rPr lang="en-US" sz="1200" b="1">
                <a:latin typeface="Calibri" pitchFamily="34" charset="0"/>
              </a:rPr>
              <a:t>Disponibilidad de científicos e ingenieros</a:t>
            </a:r>
          </a:p>
          <a:p>
            <a:pPr>
              <a:buFontTx/>
              <a:buChar char="•"/>
            </a:pPr>
            <a:r>
              <a:rPr lang="en-US" sz="1200" b="1">
                <a:latin typeface="Calibri" pitchFamily="34" charset="0"/>
              </a:rPr>
              <a:t>Patentamiento </a:t>
            </a:r>
          </a:p>
        </p:txBody>
      </p:sp>
      <p:sp>
        <p:nvSpPr>
          <p:cNvPr id="201739" name="Text Box 19"/>
          <p:cNvSpPr txBox="1">
            <a:spLocks noChangeArrowheads="1"/>
          </p:cNvSpPr>
          <p:nvPr/>
        </p:nvSpPr>
        <p:spPr bwMode="auto">
          <a:xfrm>
            <a:off x="3352800" y="152400"/>
            <a:ext cx="5486400" cy="333375"/>
          </a:xfrm>
          <a:prstGeom prst="rect">
            <a:avLst/>
          </a:prstGeom>
          <a:solidFill>
            <a:schemeClr val="accent2"/>
          </a:solidFill>
          <a:ln w="28575" algn="ctr">
            <a:solidFill>
              <a:schemeClr val="bg1"/>
            </a:solidFill>
            <a:miter lim="800000"/>
            <a:headEnd/>
            <a:tailEnd/>
          </a:ln>
        </p:spPr>
        <p:txBody>
          <a:bodyPr>
            <a:spAutoFit/>
          </a:bodyPr>
          <a:lstStyle/>
          <a:p>
            <a:pPr algn="ctr">
              <a:spcBef>
                <a:spcPct val="50000"/>
              </a:spcBef>
            </a:pPr>
            <a:r>
              <a:rPr lang="en-US" sz="1400">
                <a:solidFill>
                  <a:schemeClr val="bg1"/>
                </a:solidFill>
                <a:latin typeface="Verdana" pitchFamily="34" charset="0"/>
              </a:rPr>
              <a:t>Por qué es necesaria una Política de Innovación?</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77" name="Picture 2"/>
          <p:cNvPicPr>
            <a:picLocks noChangeAspect="1" noChangeArrowheads="1"/>
          </p:cNvPicPr>
          <p:nvPr/>
        </p:nvPicPr>
        <p:blipFill>
          <a:blip r:embed="rId2"/>
          <a:srcRect/>
          <a:stretch>
            <a:fillRect/>
          </a:stretch>
        </p:blipFill>
        <p:spPr bwMode="auto">
          <a:xfrm>
            <a:off x="966788" y="1190625"/>
            <a:ext cx="7745412" cy="481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1" name="Picture 2"/>
          <p:cNvPicPr>
            <a:picLocks noChangeAspect="1" noChangeArrowheads="1"/>
          </p:cNvPicPr>
          <p:nvPr/>
        </p:nvPicPr>
        <p:blipFill>
          <a:blip r:embed="rId2"/>
          <a:srcRect/>
          <a:stretch>
            <a:fillRect/>
          </a:stretch>
        </p:blipFill>
        <p:spPr bwMode="auto">
          <a:xfrm>
            <a:off x="144463" y="549275"/>
            <a:ext cx="8820150" cy="604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5" name="Picture 3"/>
          <p:cNvPicPr>
            <a:picLocks noChangeAspect="1" noChangeArrowheads="1"/>
          </p:cNvPicPr>
          <p:nvPr/>
        </p:nvPicPr>
        <p:blipFill>
          <a:blip r:embed="rId2"/>
          <a:srcRect/>
          <a:stretch>
            <a:fillRect/>
          </a:stretch>
        </p:blipFill>
        <p:spPr bwMode="auto">
          <a:xfrm>
            <a:off x="468313" y="385763"/>
            <a:ext cx="8207375" cy="6084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a:xfrm>
            <a:off x="685800" y="404813"/>
            <a:ext cx="7772400" cy="1143000"/>
          </a:xfrm>
        </p:spPr>
        <p:txBody>
          <a:bodyPr rtlCol="0">
            <a:normAutofit/>
          </a:bodyPr>
          <a:lstStyle/>
          <a:p>
            <a:pPr fontAlgn="auto">
              <a:spcAft>
                <a:spcPts val="0"/>
              </a:spcAft>
              <a:defRPr/>
            </a:pPr>
            <a:r>
              <a:rPr lang="es-ES" b="1" dirty="0">
                <a:solidFill>
                  <a:schemeClr val="accent2"/>
                </a:solidFill>
                <a:effectLst>
                  <a:outerShdw blurRad="38100" dist="38100" dir="2700000" algn="tl">
                    <a:srgbClr val="000000"/>
                  </a:outerShdw>
                </a:effectLst>
              </a:rPr>
              <a:t>Contexto nacional y subnacional</a:t>
            </a:r>
          </a:p>
        </p:txBody>
      </p:sp>
      <p:graphicFrame>
        <p:nvGraphicFramePr>
          <p:cNvPr id="844803" name="Group 3"/>
          <p:cNvGraphicFramePr>
            <a:graphicFrameLocks noGrp="1"/>
          </p:cNvGraphicFramePr>
          <p:nvPr>
            <p:ph type="tbl" idx="1"/>
          </p:nvPr>
        </p:nvGraphicFramePr>
        <p:xfrm>
          <a:off x="142875" y="1628775"/>
          <a:ext cx="8893175" cy="2446338"/>
        </p:xfrm>
        <a:graphic>
          <a:graphicData uri="http://schemas.openxmlformats.org/drawingml/2006/table">
            <a:tbl>
              <a:tblPr/>
              <a:tblGrid>
                <a:gridCol w="1116013"/>
                <a:gridCol w="1169987"/>
                <a:gridCol w="1241425"/>
                <a:gridCol w="969963"/>
                <a:gridCol w="1100137"/>
                <a:gridCol w="760413"/>
                <a:gridCol w="1357312"/>
                <a:gridCol w="1177925"/>
              </a:tblGrid>
              <a:tr h="747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CRECIMIENTO ECONOMICO</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DISTRIBUCION INGRESOS </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MEDIO AMBIENTE Y CALIDAD DE VIDA</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NECESIDADES BASICAS Y POBREZA</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DDHHH </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COMPETITIVIDAD INTENACIONAL</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1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DESARROLLO HUMANO</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493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PAIS</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REGION</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r h="647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rgbClr val="FF0000"/>
                          </a:solidFill>
                          <a:effectLst>
                            <a:outerShdw blurRad="38100" dist="38100" dir="2700000" algn="tl">
                              <a:srgbClr val="000000"/>
                            </a:outerShdw>
                          </a:effectLst>
                          <a:latin typeface="Tahoma" pitchFamily="34" charset="0"/>
                        </a:rPr>
                        <a:t>LOCALIDAD</a:t>
                      </a: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2800" b="0" i="0" u="none" strike="noStrike" cap="none" normalizeH="0" baseline="0" smtClean="0">
                        <a:ln>
                          <a:noFill/>
                        </a:ln>
                        <a:solidFill>
                          <a:schemeClr val="tx1"/>
                        </a:solidFill>
                        <a:effectLst/>
                        <a:latin typeface="Times New Roman" pitchFamily="18" charset="0"/>
                      </a:endParaRPr>
                    </a:p>
                  </a:txBody>
                  <a:tcPr horzOverflow="overflow">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lnTlToBr>
                      <a:noFill/>
                    </a:lnTlToBr>
                    <a:lnBlToTr>
                      <a:noFill/>
                    </a:lnBlToTr>
                    <a:blipFill dpi="0" rotWithShape="0">
                      <a:blip r:embed="rId3"/>
                      <a:srcRect/>
                      <a:tile tx="0" ty="0" sx="100000" sy="100000" flip="none" algn="tl"/>
                    </a:blipFill>
                  </a:tcPr>
                </a:tc>
              </a:tr>
            </a:tbl>
          </a:graphicData>
        </a:graphic>
      </p:graphicFrame>
      <p:sp>
        <p:nvSpPr>
          <p:cNvPr id="51" name="5 Marcador de número de diapositiva"/>
          <p:cNvSpPr>
            <a:spLocks noGrp="1"/>
          </p:cNvSpPr>
          <p:nvPr>
            <p:ph type="sldNum" sz="quarter" idx="12"/>
          </p:nvPr>
        </p:nvSpPr>
        <p:spPr/>
        <p:txBody>
          <a:bodyPr/>
          <a:lstStyle/>
          <a:p>
            <a:pPr>
              <a:defRPr/>
            </a:pPr>
            <a:fld id="{B42131F3-077D-464E-9E28-85AEAF4C0F53}" type="slidenum">
              <a:rPr lang="es-ES_tradnl"/>
              <a:pPr>
                <a:defRPr/>
              </a:pPr>
              <a:t>9</a:t>
            </a:fld>
            <a:endParaRPr lang="es-ES_tradnl"/>
          </a:p>
        </p:txBody>
      </p:sp>
      <p:sp>
        <p:nvSpPr>
          <p:cNvPr id="844850" name="Text Box 50"/>
          <p:cNvSpPr txBox="1">
            <a:spLocks noChangeArrowheads="1"/>
          </p:cNvSpPr>
          <p:nvPr/>
        </p:nvSpPr>
        <p:spPr bwMode="auto">
          <a:xfrm>
            <a:off x="0" y="4508500"/>
            <a:ext cx="9144000" cy="2282825"/>
          </a:xfrm>
          <a:prstGeom prst="rect">
            <a:avLst/>
          </a:prstGeom>
          <a:noFill/>
          <a:ln w="9525">
            <a:noFill/>
            <a:miter lim="800000"/>
            <a:headEnd/>
            <a:tailEnd/>
          </a:ln>
          <a:effectLst/>
        </p:spPr>
        <p:txBody>
          <a:bodyPr>
            <a:spAutoFit/>
          </a:bodyPr>
          <a:lstStyle/>
          <a:p>
            <a:pPr algn="just" fontAlgn="auto">
              <a:spcBef>
                <a:spcPct val="50000"/>
              </a:spcBef>
              <a:spcAft>
                <a:spcPts val="0"/>
              </a:spcAft>
              <a:defRPr/>
            </a:pPr>
            <a:r>
              <a:rPr lang="es-CL" sz="2400">
                <a:solidFill>
                  <a:srgbClr val="990033"/>
                </a:solidFill>
                <a:effectLst>
                  <a:outerShdw blurRad="38100" dist="38100" dir="2700000" algn="tl">
                    <a:srgbClr val="000000"/>
                  </a:outerShdw>
                </a:effectLst>
                <a:latin typeface="+mn-lt"/>
              </a:rPr>
              <a:t>En el caso particular del desarrollo humano la atención se concentra en el ser humano - objeto y sujeto del desarrollo - ya que en muchas oportunidades se perdió el sentido último de éste.  La urgencia por mayores niveles de desarrollo ha llevado a los gobiernos de nuestros países a ponerse </a:t>
            </a:r>
            <a:r>
              <a:rPr lang="es-CL" sz="2400">
                <a:solidFill>
                  <a:srgbClr val="990033"/>
                </a:solidFill>
                <a:effectLst>
                  <a:outerShdw blurRad="38100" dist="38100" dir="2700000" algn="tl">
                    <a:srgbClr val="000000"/>
                  </a:outerShdw>
                </a:effectLst>
                <a:latin typeface="+mn-lt"/>
                <a:hlinkClick r:id="rId4"/>
              </a:rPr>
              <a:t>Metas del Milenio </a:t>
            </a:r>
            <a:r>
              <a:rPr lang="es-CL" sz="2400">
                <a:solidFill>
                  <a:srgbClr val="990033"/>
                </a:solidFill>
                <a:effectLst>
                  <a:outerShdw blurRad="38100" dist="38100" dir="2700000" algn="tl">
                    <a:srgbClr val="000000"/>
                  </a:outerShdw>
                </a:effectLst>
                <a:latin typeface="+mn-lt"/>
              </a:rPr>
              <a:t>a cumplir para el 2015.</a:t>
            </a:r>
            <a:r>
              <a:rPr lang="es-CL" sz="2400">
                <a:solidFill>
                  <a:srgbClr val="FF3300"/>
                </a:solidFill>
                <a:latin typeface="+mn-lt"/>
              </a:rPr>
              <a:t> </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49" name="Picture 2"/>
          <p:cNvPicPr>
            <a:picLocks noChangeAspect="1" noChangeArrowheads="1"/>
          </p:cNvPicPr>
          <p:nvPr/>
        </p:nvPicPr>
        <p:blipFill>
          <a:blip r:embed="rId2"/>
          <a:srcRect/>
          <a:stretch>
            <a:fillRect/>
          </a:stretch>
        </p:blipFill>
        <p:spPr bwMode="auto">
          <a:xfrm>
            <a:off x="611188" y="214313"/>
            <a:ext cx="7993062" cy="6370637"/>
          </a:xfrm>
          <a:prstGeom prst="rect">
            <a:avLst/>
          </a:prstGeom>
          <a:noFill/>
          <a:ln w="9525">
            <a:noFill/>
            <a:miter lim="800000"/>
            <a:headEnd/>
            <a:tailEnd/>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3" name="Picture 2"/>
          <p:cNvPicPr>
            <a:picLocks noChangeAspect="1" noChangeArrowheads="1"/>
          </p:cNvPicPr>
          <p:nvPr/>
        </p:nvPicPr>
        <p:blipFill>
          <a:blip r:embed="rId2"/>
          <a:srcRect/>
          <a:stretch>
            <a:fillRect/>
          </a:stretch>
        </p:blipFill>
        <p:spPr bwMode="auto">
          <a:xfrm>
            <a:off x="107950" y="877888"/>
            <a:ext cx="4667250" cy="5791200"/>
          </a:xfrm>
          <a:prstGeom prst="rect">
            <a:avLst/>
          </a:prstGeom>
          <a:noFill/>
          <a:ln w="9525">
            <a:noFill/>
            <a:miter lim="800000"/>
            <a:headEnd/>
            <a:tailEnd/>
          </a:ln>
        </p:spPr>
      </p:pic>
      <p:pic>
        <p:nvPicPr>
          <p:cNvPr id="207874" name="Picture 3">
            <a:hlinkClick r:id="rId3" action="ppaction://hlinkpres?slideindex=1&amp;slidetitle="/>
          </p:cNvPr>
          <p:cNvPicPr>
            <a:picLocks noChangeAspect="1" noChangeArrowheads="1"/>
          </p:cNvPicPr>
          <p:nvPr/>
        </p:nvPicPr>
        <p:blipFill>
          <a:blip r:embed="rId4"/>
          <a:srcRect/>
          <a:stretch>
            <a:fillRect/>
          </a:stretch>
        </p:blipFill>
        <p:spPr bwMode="auto">
          <a:xfrm>
            <a:off x="4859338" y="1820863"/>
            <a:ext cx="4176712" cy="369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897" name="Picture 2"/>
          <p:cNvPicPr>
            <a:picLocks noChangeAspect="1" noChangeArrowheads="1"/>
          </p:cNvPicPr>
          <p:nvPr/>
        </p:nvPicPr>
        <p:blipFill>
          <a:blip r:embed="rId2"/>
          <a:srcRect/>
          <a:stretch>
            <a:fillRect/>
          </a:stretch>
        </p:blipFill>
        <p:spPr bwMode="auto">
          <a:xfrm>
            <a:off x="2771775" y="452438"/>
            <a:ext cx="3887788" cy="621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500306"/>
            <a:ext cx="9144000"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s-ES" sz="5400" b="1" cap="all" dirty="0">
                <a:ln w="0"/>
                <a:solidFill>
                  <a:srgbClr val="FF0000"/>
                </a:solidFill>
                <a:effectLst>
                  <a:reflection blurRad="12700" stA="50000" endPos="50000" dist="5000" dir="5400000" sy="-100000" rotWithShape="0"/>
                </a:effectLst>
                <a:latin typeface="+mn-lt"/>
              </a:rPr>
              <a:t>MEDIO AMBIENTE Y DESARROLLO SOSTENIBLE</a:t>
            </a:r>
            <a:endParaRPr lang="es-ES" sz="5400" b="1" cap="all" dirty="0">
              <a:ln w="0"/>
              <a:solidFill>
                <a:srgbClr val="FF0000"/>
              </a:solidFill>
              <a:effectLst>
                <a:reflection blurRad="12700" stA="50000" endPos="50000" dist="5000" dir="5400000" sy="-100000" rotWithShape="0"/>
              </a:effectLst>
              <a:latin typeface="+mn-lt"/>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1 CuadroTexto"/>
          <p:cNvSpPr txBox="1">
            <a:spLocks noChangeArrowheads="1"/>
          </p:cNvSpPr>
          <p:nvPr/>
        </p:nvSpPr>
        <p:spPr bwMode="auto">
          <a:xfrm>
            <a:off x="0" y="3071813"/>
            <a:ext cx="9144000" cy="523875"/>
          </a:xfrm>
          <a:prstGeom prst="rect">
            <a:avLst/>
          </a:prstGeom>
          <a:noFill/>
          <a:ln w="9525">
            <a:noFill/>
            <a:miter lim="800000"/>
            <a:headEnd/>
            <a:tailEnd/>
          </a:ln>
        </p:spPr>
        <p:txBody>
          <a:bodyPr>
            <a:spAutoFit/>
          </a:bodyPr>
          <a:lstStyle/>
          <a:p>
            <a:pPr algn="ctr"/>
            <a:r>
              <a:rPr lang="es-CL" sz="2800">
                <a:latin typeface="Calibri" pitchFamily="34" charset="0"/>
                <a:hlinkClick r:id="rId3"/>
              </a:rPr>
              <a:t>EVALUACIÓN DEL DESEMPEÑO AMBIENTAL EN CHILE</a:t>
            </a:r>
            <a:endParaRPr lang="es-CL" sz="2800">
              <a:latin typeface="Calibri" pitchFamily="34"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3" name="Picture 2"/>
          <p:cNvPicPr>
            <a:picLocks noChangeAspect="1" noChangeArrowheads="1"/>
          </p:cNvPicPr>
          <p:nvPr/>
        </p:nvPicPr>
        <p:blipFill>
          <a:blip r:embed="rId2"/>
          <a:srcRect/>
          <a:stretch>
            <a:fillRect/>
          </a:stretch>
        </p:blipFill>
        <p:spPr bwMode="auto">
          <a:xfrm>
            <a:off x="357188" y="1643063"/>
            <a:ext cx="8158162" cy="3857625"/>
          </a:xfrm>
          <a:prstGeom prst="rect">
            <a:avLst/>
          </a:prstGeom>
          <a:noFill/>
          <a:ln w="9525">
            <a:noFill/>
            <a:miter lim="800000"/>
            <a:headEnd/>
            <a:tailEnd/>
          </a:ln>
        </p:spPr>
      </p:pic>
      <p:sp>
        <p:nvSpPr>
          <p:cNvPr id="212994" name="2 CuadroTexto"/>
          <p:cNvSpPr txBox="1">
            <a:spLocks noChangeArrowheads="1"/>
          </p:cNvSpPr>
          <p:nvPr/>
        </p:nvSpPr>
        <p:spPr bwMode="auto">
          <a:xfrm>
            <a:off x="0" y="642938"/>
            <a:ext cx="9144000" cy="369887"/>
          </a:xfrm>
          <a:prstGeom prst="rect">
            <a:avLst/>
          </a:prstGeom>
          <a:noFill/>
          <a:ln w="9525">
            <a:noFill/>
            <a:miter lim="800000"/>
            <a:headEnd/>
            <a:tailEnd/>
          </a:ln>
        </p:spPr>
        <p:txBody>
          <a:bodyPr>
            <a:spAutoFit/>
          </a:bodyPr>
          <a:lstStyle/>
          <a:p>
            <a:pPr algn="ctr"/>
            <a:r>
              <a:rPr lang="es-CL" b="1">
                <a:latin typeface="Calibri" pitchFamily="34" charset="0"/>
              </a:rPr>
              <a:t>INDICADORES CLAVE DE LA OECD</a:t>
            </a:r>
          </a:p>
        </p:txBody>
      </p:sp>
      <p:sp>
        <p:nvSpPr>
          <p:cNvPr id="212995" name="3 Rectángulo"/>
          <p:cNvSpPr>
            <a:spLocks noChangeArrowheads="1"/>
          </p:cNvSpPr>
          <p:nvPr/>
        </p:nvSpPr>
        <p:spPr bwMode="auto">
          <a:xfrm>
            <a:off x="2286000" y="6140450"/>
            <a:ext cx="5286375" cy="369888"/>
          </a:xfrm>
          <a:prstGeom prst="rect">
            <a:avLst/>
          </a:prstGeom>
          <a:noFill/>
          <a:ln w="9525">
            <a:noFill/>
            <a:miter lim="800000"/>
            <a:headEnd/>
            <a:tailEnd/>
          </a:ln>
        </p:spPr>
        <p:txBody>
          <a:bodyPr>
            <a:spAutoFit/>
          </a:bodyPr>
          <a:lstStyle/>
          <a:p>
            <a:r>
              <a:rPr lang="es-CL">
                <a:latin typeface="Calibri" pitchFamily="34" charset="0"/>
              </a:rPr>
              <a:t>http://www.oecd.org/dataoecd/20/40/37551205.pdf</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17" name="Picture 2"/>
          <p:cNvPicPr>
            <a:picLocks noChangeAspect="1" noChangeArrowheads="1"/>
          </p:cNvPicPr>
          <p:nvPr/>
        </p:nvPicPr>
        <p:blipFill>
          <a:blip r:embed="rId2"/>
          <a:srcRect/>
          <a:stretch>
            <a:fillRect/>
          </a:stretch>
        </p:blipFill>
        <p:spPr bwMode="auto">
          <a:xfrm>
            <a:off x="415925" y="714375"/>
            <a:ext cx="8540750" cy="5286375"/>
          </a:xfrm>
          <a:prstGeom prst="rect">
            <a:avLst/>
          </a:prstGeom>
          <a:noFill/>
          <a:ln w="9525">
            <a:noFill/>
            <a:miter lim="800000"/>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41" name="Picture 2"/>
          <p:cNvPicPr>
            <a:picLocks noChangeAspect="1" noChangeArrowheads="1"/>
          </p:cNvPicPr>
          <p:nvPr/>
        </p:nvPicPr>
        <p:blipFill>
          <a:blip r:embed="rId2"/>
          <a:srcRect/>
          <a:stretch>
            <a:fillRect/>
          </a:stretch>
        </p:blipFill>
        <p:spPr bwMode="auto">
          <a:xfrm>
            <a:off x="430213" y="714375"/>
            <a:ext cx="8175625" cy="5500688"/>
          </a:xfrm>
          <a:prstGeom prst="rect">
            <a:avLst/>
          </a:prstGeom>
          <a:noFill/>
          <a:ln w="9525">
            <a:noFill/>
            <a:miter lim="800000"/>
            <a:headEnd/>
            <a:tailEnd/>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5" name="Picture 2"/>
          <p:cNvPicPr>
            <a:picLocks noChangeAspect="1" noChangeArrowheads="1"/>
          </p:cNvPicPr>
          <p:nvPr/>
        </p:nvPicPr>
        <p:blipFill>
          <a:blip r:embed="rId2"/>
          <a:srcRect/>
          <a:stretch>
            <a:fillRect/>
          </a:stretch>
        </p:blipFill>
        <p:spPr bwMode="auto">
          <a:xfrm>
            <a:off x="311150" y="500063"/>
            <a:ext cx="8323263" cy="6000750"/>
          </a:xfrm>
          <a:prstGeom prst="rect">
            <a:avLst/>
          </a:prstGeom>
          <a:noFill/>
          <a:ln w="9525">
            <a:noFill/>
            <a:miter lim="800000"/>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89" name="Picture 2"/>
          <p:cNvPicPr>
            <a:picLocks noChangeAspect="1" noChangeArrowheads="1"/>
          </p:cNvPicPr>
          <p:nvPr/>
        </p:nvPicPr>
        <p:blipFill>
          <a:blip r:embed="rId2"/>
          <a:srcRect/>
          <a:stretch>
            <a:fillRect/>
          </a:stretch>
        </p:blipFill>
        <p:spPr bwMode="auto">
          <a:xfrm>
            <a:off x="150813" y="428625"/>
            <a:ext cx="8640762" cy="61436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1233</TotalTime>
  <Words>4442</Words>
  <Application>Microsoft Office PowerPoint</Application>
  <PresentationFormat>Presentación en pantalla (4:3)</PresentationFormat>
  <Paragraphs>656</Paragraphs>
  <Slides>107</Slides>
  <Notes>25</Notes>
  <HiddenSlides>0</HiddenSlides>
  <MMClips>0</MMClips>
  <ScaleCrop>false</ScaleCrop>
  <HeadingPairs>
    <vt:vector size="8" baseType="variant">
      <vt:variant>
        <vt:lpstr>Fuentes usadas</vt:lpstr>
      </vt:variant>
      <vt:variant>
        <vt:i4>10</vt:i4>
      </vt:variant>
      <vt:variant>
        <vt:lpstr>Plantilla de diseño</vt:lpstr>
      </vt:variant>
      <vt:variant>
        <vt:i4>3</vt:i4>
      </vt:variant>
      <vt:variant>
        <vt:lpstr>Servidores OLE incrustados</vt:lpstr>
      </vt:variant>
      <vt:variant>
        <vt:i4>5</vt:i4>
      </vt:variant>
      <vt:variant>
        <vt:lpstr>Títulos de diapositiva</vt:lpstr>
      </vt:variant>
      <vt:variant>
        <vt:i4>107</vt:i4>
      </vt:variant>
    </vt:vector>
  </HeadingPairs>
  <TitlesOfParts>
    <vt:vector size="125" baseType="lpstr">
      <vt:lpstr>Calibri</vt:lpstr>
      <vt:lpstr>Arial</vt:lpstr>
      <vt:lpstr>Tahoma</vt:lpstr>
      <vt:lpstr>AGaramond</vt:lpstr>
      <vt:lpstr>Times New Roman</vt:lpstr>
      <vt:lpstr>Wingdings</vt:lpstr>
      <vt:lpstr>Eras Light ITC</vt:lpstr>
      <vt:lpstr>Kristen ITC</vt:lpstr>
      <vt:lpstr>Verdana</vt:lpstr>
      <vt:lpstr>Trebuchet MS</vt:lpstr>
      <vt:lpstr>Tema de Office</vt:lpstr>
      <vt:lpstr>Tema de Office</vt:lpstr>
      <vt:lpstr>Tema de Office</vt:lpstr>
      <vt:lpstr>MS Org Chart</vt:lpstr>
      <vt:lpstr>Documento</vt:lpstr>
      <vt:lpstr>Worksheet</vt:lpstr>
      <vt:lpstr>Hoja de cálculo</vt:lpstr>
      <vt:lpstr>Presentation</vt:lpstr>
      <vt:lpstr>ANALISIS REGIONAL Y PROCESO DECISORIO: INSUMOS Y PRODUCTOS  </vt:lpstr>
      <vt:lpstr>Diapositiva 2</vt:lpstr>
      <vt:lpstr>Diapositiva 3</vt:lpstr>
      <vt:lpstr>Diapositiva 4</vt:lpstr>
      <vt:lpstr>Contexto nacional y subnacional</vt:lpstr>
      <vt:lpstr>Diapositiva 6</vt:lpstr>
      <vt:lpstr>¿Y QUE ES EL DESARROLLO TERRITORIAL ?</vt:lpstr>
      <vt:lpstr>DEFINICION DE LA SUBDERE</vt:lpstr>
      <vt:lpstr>Contexto nacional y subnacional</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 Indicadores ilustrativos desarrollados a la fecha por derecho </vt:lpstr>
      <vt:lpstr> Algunos derechos para los que todavía no hay indicadores  </vt:lpstr>
      <vt:lpstr>Diapositiva 104</vt:lpstr>
      <vt:lpstr>DEFINICION</vt:lpstr>
      <vt:lpstr>EL INDICE DE DESARROLLO HUMANO</vt:lpstr>
      <vt:lpstr>Diapositiva 107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Luis Lira</dc:creator>
  <cp:lastModifiedBy>Departamento de Informatica</cp:lastModifiedBy>
  <cp:revision>135</cp:revision>
  <dcterms:created xsi:type="dcterms:W3CDTF">2010-03-29T13:39:35Z</dcterms:created>
  <dcterms:modified xsi:type="dcterms:W3CDTF">2012-08-01T16:59:08Z</dcterms:modified>
</cp:coreProperties>
</file>